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7" r:id="rId2"/>
    <p:sldId id="258" r:id="rId3"/>
    <p:sldId id="420" r:id="rId4"/>
    <p:sldId id="422" r:id="rId5"/>
    <p:sldId id="419" r:id="rId6"/>
    <p:sldId id="423" r:id="rId7"/>
    <p:sldId id="424" r:id="rId8"/>
    <p:sldId id="325" r:id="rId9"/>
    <p:sldId id="388" r:id="rId10"/>
    <p:sldId id="389" r:id="rId11"/>
    <p:sldId id="390" r:id="rId12"/>
    <p:sldId id="425" r:id="rId13"/>
    <p:sldId id="408" r:id="rId14"/>
    <p:sldId id="326" r:id="rId15"/>
    <p:sldId id="323" r:id="rId16"/>
    <p:sldId id="324" r:id="rId17"/>
    <p:sldId id="322" r:id="rId18"/>
    <p:sldId id="327" r:id="rId19"/>
    <p:sldId id="333" r:id="rId20"/>
    <p:sldId id="397" r:id="rId21"/>
    <p:sldId id="398" r:id="rId22"/>
    <p:sldId id="329" r:id="rId23"/>
    <p:sldId id="406" r:id="rId24"/>
    <p:sldId id="407" r:id="rId25"/>
    <p:sldId id="412" r:id="rId26"/>
    <p:sldId id="379" r:id="rId27"/>
    <p:sldId id="339" r:id="rId28"/>
    <p:sldId id="405" r:id="rId29"/>
    <p:sldId id="411" r:id="rId30"/>
    <p:sldId id="370" r:id="rId31"/>
    <p:sldId id="371" r:id="rId32"/>
    <p:sldId id="372" r:id="rId33"/>
    <p:sldId id="373" r:id="rId34"/>
    <p:sldId id="381" r:id="rId35"/>
    <p:sldId id="413" r:id="rId36"/>
    <p:sldId id="437" r:id="rId37"/>
    <p:sldId id="428" r:id="rId38"/>
    <p:sldId id="430" r:id="rId39"/>
    <p:sldId id="438" r:id="rId40"/>
    <p:sldId id="439" r:id="rId41"/>
    <p:sldId id="440" r:id="rId42"/>
    <p:sldId id="442" r:id="rId43"/>
    <p:sldId id="431" r:id="rId44"/>
    <p:sldId id="436" r:id="rId45"/>
    <p:sldId id="435" r:id="rId46"/>
    <p:sldId id="429" r:id="rId47"/>
    <p:sldId id="418" r:id="rId48"/>
    <p:sldId id="448" r:id="rId49"/>
    <p:sldId id="443" r:id="rId50"/>
    <p:sldId id="449" r:id="rId51"/>
    <p:sldId id="447" r:id="rId52"/>
    <p:sldId id="444" r:id="rId53"/>
    <p:sldId id="450" r:id="rId54"/>
    <p:sldId id="462" r:id="rId55"/>
    <p:sldId id="463" r:id="rId56"/>
    <p:sldId id="484" r:id="rId57"/>
    <p:sldId id="474" r:id="rId58"/>
    <p:sldId id="380" r:id="rId59"/>
    <p:sldId id="482" r:id="rId60"/>
    <p:sldId id="279" r:id="rId61"/>
    <p:sldId id="483" r:id="rId62"/>
    <p:sldId id="446" r:id="rId63"/>
    <p:sldId id="475" r:id="rId64"/>
    <p:sldId id="469" r:id="rId65"/>
    <p:sldId id="468" r:id="rId66"/>
    <p:sldId id="445" r:id="rId67"/>
    <p:sldId id="470" r:id="rId68"/>
    <p:sldId id="452" r:id="rId69"/>
    <p:sldId id="473" r:id="rId70"/>
    <p:sldId id="472" r:id="rId71"/>
    <p:sldId id="471" r:id="rId72"/>
    <p:sldId id="477" r:id="rId73"/>
    <p:sldId id="464" r:id="rId74"/>
    <p:sldId id="465" r:id="rId75"/>
    <p:sldId id="466" r:id="rId76"/>
    <p:sldId id="467" r:id="rId77"/>
    <p:sldId id="480" r:id="rId78"/>
    <p:sldId id="481" r:id="rId79"/>
    <p:sldId id="479" r:id="rId80"/>
    <p:sldId id="476" r:id="rId81"/>
    <p:sldId id="276" r:id="rId82"/>
    <p:sldId id="281" r:id="rId83"/>
    <p:sldId id="375" r:id="rId84"/>
    <p:sldId id="478" r:id="rId85"/>
    <p:sldId id="485" r:id="rId86"/>
    <p:sldId id="426" r:id="rId87"/>
    <p:sldId id="427" r:id="rId88"/>
    <p:sldId id="453" r:id="rId89"/>
    <p:sldId id="454" r:id="rId90"/>
    <p:sldId id="455" r:id="rId91"/>
    <p:sldId id="456" r:id="rId92"/>
    <p:sldId id="457" r:id="rId93"/>
    <p:sldId id="458" r:id="rId94"/>
    <p:sldId id="459" r:id="rId95"/>
    <p:sldId id="460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09"/>
    <a:srgbClr val="000C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6C3377-F25F-4B81-A2CD-9A323B29CBDF}" v="306" dt="2025-01-16T23:56:46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ley Billings" userId="4ec70cba-514c-4d15-b31b-62c841b1aeac" providerId="ADAL" clId="{CB6C3377-F25F-4B81-A2CD-9A323B29CBDF}"/>
    <pc:docChg chg="undo custSel addSld delSld modSld sldOrd">
      <pc:chgData name="Wesley Billings" userId="4ec70cba-514c-4d15-b31b-62c841b1aeac" providerId="ADAL" clId="{CB6C3377-F25F-4B81-A2CD-9A323B29CBDF}" dt="2025-01-16T23:57:45.865" v="12002" actId="20577"/>
      <pc:docMkLst>
        <pc:docMk/>
      </pc:docMkLst>
      <pc:sldChg chg="del">
        <pc:chgData name="Wesley Billings" userId="4ec70cba-514c-4d15-b31b-62c841b1aeac" providerId="ADAL" clId="{CB6C3377-F25F-4B81-A2CD-9A323B29CBDF}" dt="2025-01-13T16:49:24.420" v="0" actId="47"/>
        <pc:sldMkLst>
          <pc:docMk/>
          <pc:sldMk cId="3894336618" sldId="256"/>
        </pc:sldMkLst>
      </pc:sldChg>
      <pc:sldChg chg="modSp mod">
        <pc:chgData name="Wesley Billings" userId="4ec70cba-514c-4d15-b31b-62c841b1aeac" providerId="ADAL" clId="{CB6C3377-F25F-4B81-A2CD-9A323B29CBDF}" dt="2025-01-13T17:50:20.224" v="1747" actId="404"/>
        <pc:sldMkLst>
          <pc:docMk/>
          <pc:sldMk cId="615637062" sldId="257"/>
        </pc:sldMkLst>
        <pc:spChg chg="mod">
          <ac:chgData name="Wesley Billings" userId="4ec70cba-514c-4d15-b31b-62c841b1aeac" providerId="ADAL" clId="{CB6C3377-F25F-4B81-A2CD-9A323B29CBDF}" dt="2025-01-13T17:50:20.224" v="1747" actId="404"/>
          <ac:spMkLst>
            <pc:docMk/>
            <pc:sldMk cId="615637062" sldId="257"/>
            <ac:spMk id="2" creationId="{5A6C5ADB-F942-89C9-3742-7E08D5845FB6}"/>
          </ac:spMkLst>
        </pc:spChg>
        <pc:spChg chg="mod">
          <ac:chgData name="Wesley Billings" userId="4ec70cba-514c-4d15-b31b-62c841b1aeac" providerId="ADAL" clId="{CB6C3377-F25F-4B81-A2CD-9A323B29CBDF}" dt="2025-01-13T16:53:11.840" v="407" actId="20577"/>
          <ac:spMkLst>
            <pc:docMk/>
            <pc:sldMk cId="615637062" sldId="257"/>
            <ac:spMk id="3" creationId="{169E02DB-0623-BC22-3981-B9846E0BFA33}"/>
          </ac:spMkLst>
        </pc:spChg>
      </pc:sldChg>
      <pc:sldChg chg="modSp mod">
        <pc:chgData name="Wesley Billings" userId="4ec70cba-514c-4d15-b31b-62c841b1aeac" providerId="ADAL" clId="{CB6C3377-F25F-4B81-A2CD-9A323B29CBDF}" dt="2025-01-16T14:10:14.371" v="7991" actId="20577"/>
        <pc:sldMkLst>
          <pc:docMk/>
          <pc:sldMk cId="2739163343" sldId="258"/>
        </pc:sldMkLst>
        <pc:spChg chg="mod">
          <ac:chgData name="Wesley Billings" userId="4ec70cba-514c-4d15-b31b-62c841b1aeac" providerId="ADAL" clId="{CB6C3377-F25F-4B81-A2CD-9A323B29CBDF}" dt="2025-01-16T14:10:14.371" v="7991" actId="20577"/>
          <ac:spMkLst>
            <pc:docMk/>
            <pc:sldMk cId="2739163343" sldId="258"/>
            <ac:spMk id="3" creationId="{F68CD797-7FC0-B58A-C4A5-4243101F8D60}"/>
          </ac:spMkLst>
        </pc:spChg>
      </pc:sldChg>
      <pc:sldChg chg="modSp add del mod">
        <pc:chgData name="Wesley Billings" userId="4ec70cba-514c-4d15-b31b-62c841b1aeac" providerId="ADAL" clId="{CB6C3377-F25F-4B81-A2CD-9A323B29CBDF}" dt="2025-01-13T21:21:43.923" v="5002" actId="404"/>
        <pc:sldMkLst>
          <pc:docMk/>
          <pc:sldMk cId="3713517451" sldId="325"/>
        </pc:sldMkLst>
        <pc:spChg chg="mod">
          <ac:chgData name="Wesley Billings" userId="4ec70cba-514c-4d15-b31b-62c841b1aeac" providerId="ADAL" clId="{CB6C3377-F25F-4B81-A2CD-9A323B29CBDF}" dt="2025-01-13T21:21:43.923" v="5002" actId="404"/>
          <ac:spMkLst>
            <pc:docMk/>
            <pc:sldMk cId="3713517451" sldId="325"/>
            <ac:spMk id="2" creationId="{33CCB74E-9792-1A1A-7A1C-58463F4B190C}"/>
          </ac:spMkLst>
        </pc:spChg>
        <pc:spChg chg="mod">
          <ac:chgData name="Wesley Billings" userId="4ec70cba-514c-4d15-b31b-62c841b1aeac" providerId="ADAL" clId="{CB6C3377-F25F-4B81-A2CD-9A323B29CBDF}" dt="2025-01-13T16:53:33.025" v="408" actId="20577"/>
          <ac:spMkLst>
            <pc:docMk/>
            <pc:sldMk cId="3713517451" sldId="325"/>
            <ac:spMk id="5" creationId="{A017C31D-251E-B990-71BB-0FF71A8DD5CB}"/>
          </ac:spMkLst>
        </pc:spChg>
      </pc:sldChg>
      <pc:sldChg chg="modSp mod">
        <pc:chgData name="Wesley Billings" userId="4ec70cba-514c-4d15-b31b-62c841b1aeac" providerId="ADAL" clId="{CB6C3377-F25F-4B81-A2CD-9A323B29CBDF}" dt="2025-01-13T21:24:32.003" v="5173" actId="1076"/>
        <pc:sldMkLst>
          <pc:docMk/>
          <pc:sldMk cId="2171547725" sldId="326"/>
        </pc:sldMkLst>
        <pc:spChg chg="mod">
          <ac:chgData name="Wesley Billings" userId="4ec70cba-514c-4d15-b31b-62c841b1aeac" providerId="ADAL" clId="{CB6C3377-F25F-4B81-A2CD-9A323B29CBDF}" dt="2025-01-13T21:24:32.003" v="5173" actId="1076"/>
          <ac:spMkLst>
            <pc:docMk/>
            <pc:sldMk cId="2171547725" sldId="326"/>
            <ac:spMk id="2" creationId="{6FD1C9F1-06A7-EFC1-E6C6-9C977839076E}"/>
          </ac:spMkLst>
        </pc:spChg>
      </pc:sldChg>
      <pc:sldChg chg="modSp mod">
        <pc:chgData name="Wesley Billings" userId="4ec70cba-514c-4d15-b31b-62c841b1aeac" providerId="ADAL" clId="{CB6C3377-F25F-4B81-A2CD-9A323B29CBDF}" dt="2025-01-13T17:21:09.827" v="994" actId="1036"/>
        <pc:sldMkLst>
          <pc:docMk/>
          <pc:sldMk cId="3524520605" sldId="333"/>
        </pc:sldMkLst>
        <pc:spChg chg="mod">
          <ac:chgData name="Wesley Billings" userId="4ec70cba-514c-4d15-b31b-62c841b1aeac" providerId="ADAL" clId="{CB6C3377-F25F-4B81-A2CD-9A323B29CBDF}" dt="2025-01-13T17:21:09.827" v="994" actId="1036"/>
          <ac:spMkLst>
            <pc:docMk/>
            <pc:sldMk cId="3524520605" sldId="333"/>
            <ac:spMk id="3" creationId="{71908AD6-F2E9-99A3-67D1-5AE457B83E0F}"/>
          </ac:spMkLst>
        </pc:spChg>
      </pc:sldChg>
      <pc:sldChg chg="modSp mod">
        <pc:chgData name="Wesley Billings" userId="4ec70cba-514c-4d15-b31b-62c841b1aeac" providerId="ADAL" clId="{CB6C3377-F25F-4B81-A2CD-9A323B29CBDF}" dt="2025-01-13T17:21:55.892" v="1008" actId="207"/>
        <pc:sldMkLst>
          <pc:docMk/>
          <pc:sldMk cId="284694459" sldId="339"/>
        </pc:sldMkLst>
        <pc:spChg chg="mod">
          <ac:chgData name="Wesley Billings" userId="4ec70cba-514c-4d15-b31b-62c841b1aeac" providerId="ADAL" clId="{CB6C3377-F25F-4B81-A2CD-9A323B29CBDF}" dt="2025-01-13T17:21:55.892" v="1008" actId="207"/>
          <ac:spMkLst>
            <pc:docMk/>
            <pc:sldMk cId="284694459" sldId="339"/>
            <ac:spMk id="6" creationId="{79B24F99-0BC6-D3C2-8467-DA826A220B23}"/>
          </ac:spMkLst>
        </pc:spChg>
        <pc:picChg chg="ord">
          <ac:chgData name="Wesley Billings" userId="4ec70cba-514c-4d15-b31b-62c841b1aeac" providerId="ADAL" clId="{CB6C3377-F25F-4B81-A2CD-9A323B29CBDF}" dt="2025-01-13T17:21:34.987" v="1005" actId="167"/>
          <ac:picMkLst>
            <pc:docMk/>
            <pc:sldMk cId="284694459" sldId="339"/>
            <ac:picMk id="16" creationId="{198307B7-D118-0A98-522C-ACB02F40B938}"/>
          </ac:picMkLst>
        </pc:picChg>
      </pc:sldChg>
      <pc:sldChg chg="modSp mod">
        <pc:chgData name="Wesley Billings" userId="4ec70cba-514c-4d15-b31b-62c841b1aeac" providerId="ADAL" clId="{CB6C3377-F25F-4B81-A2CD-9A323B29CBDF}" dt="2025-01-16T18:37:17.651" v="8911" actId="1076"/>
        <pc:sldMkLst>
          <pc:docMk/>
          <pc:sldMk cId="2595009701" sldId="373"/>
        </pc:sldMkLst>
        <pc:spChg chg="mod">
          <ac:chgData name="Wesley Billings" userId="4ec70cba-514c-4d15-b31b-62c841b1aeac" providerId="ADAL" clId="{CB6C3377-F25F-4B81-A2CD-9A323B29CBDF}" dt="2025-01-13T18:00:01.373" v="2076" actId="207"/>
          <ac:spMkLst>
            <pc:docMk/>
            <pc:sldMk cId="2595009701" sldId="373"/>
            <ac:spMk id="6" creationId="{79B24F99-0BC6-D3C2-8467-DA826A220B23}"/>
          </ac:spMkLst>
        </pc:spChg>
        <pc:picChg chg="mod ord">
          <ac:chgData name="Wesley Billings" userId="4ec70cba-514c-4d15-b31b-62c841b1aeac" providerId="ADAL" clId="{CB6C3377-F25F-4B81-A2CD-9A323B29CBDF}" dt="2025-01-16T18:37:17.651" v="8911" actId="1076"/>
          <ac:picMkLst>
            <pc:docMk/>
            <pc:sldMk cId="2595009701" sldId="373"/>
            <ac:picMk id="16" creationId="{198307B7-D118-0A98-522C-ACB02F40B938}"/>
          </ac:picMkLst>
        </pc:picChg>
      </pc:sldChg>
      <pc:sldChg chg="del mod modShow">
        <pc:chgData name="Wesley Billings" userId="4ec70cba-514c-4d15-b31b-62c841b1aeac" providerId="ADAL" clId="{CB6C3377-F25F-4B81-A2CD-9A323B29CBDF}" dt="2025-01-16T16:37:10.359" v="8404" actId="47"/>
        <pc:sldMkLst>
          <pc:docMk/>
          <pc:sldMk cId="2077933592" sldId="380"/>
        </pc:sldMkLst>
      </pc:sldChg>
      <pc:sldChg chg="modSp add del mod">
        <pc:chgData name="Wesley Billings" userId="4ec70cba-514c-4d15-b31b-62c841b1aeac" providerId="ADAL" clId="{CB6C3377-F25F-4B81-A2CD-9A323B29CBDF}" dt="2025-01-14T17:05:57.998" v="7949" actId="403"/>
        <pc:sldMkLst>
          <pc:docMk/>
          <pc:sldMk cId="1202833750" sldId="388"/>
        </pc:sldMkLst>
        <pc:spChg chg="mod">
          <ac:chgData name="Wesley Billings" userId="4ec70cba-514c-4d15-b31b-62c841b1aeac" providerId="ADAL" clId="{CB6C3377-F25F-4B81-A2CD-9A323B29CBDF}" dt="2025-01-13T21:21:54.395" v="5004" actId="404"/>
          <ac:spMkLst>
            <pc:docMk/>
            <pc:sldMk cId="1202833750" sldId="388"/>
            <ac:spMk id="2" creationId="{33CCB74E-9792-1A1A-7A1C-58463F4B190C}"/>
          </ac:spMkLst>
        </pc:spChg>
        <pc:spChg chg="mod">
          <ac:chgData name="Wesley Billings" userId="4ec70cba-514c-4d15-b31b-62c841b1aeac" providerId="ADAL" clId="{CB6C3377-F25F-4B81-A2CD-9A323B29CBDF}" dt="2025-01-14T17:05:57.998" v="7949" actId="403"/>
          <ac:spMkLst>
            <pc:docMk/>
            <pc:sldMk cId="1202833750" sldId="388"/>
            <ac:spMk id="5" creationId="{A017C31D-251E-B990-71BB-0FF71A8DD5CB}"/>
          </ac:spMkLst>
        </pc:spChg>
      </pc:sldChg>
      <pc:sldChg chg="modSp mod">
        <pc:chgData name="Wesley Billings" userId="4ec70cba-514c-4d15-b31b-62c841b1aeac" providerId="ADAL" clId="{CB6C3377-F25F-4B81-A2CD-9A323B29CBDF}" dt="2025-01-14T17:06:00.649" v="7950" actId="20577"/>
        <pc:sldMkLst>
          <pc:docMk/>
          <pc:sldMk cId="4120369363" sldId="389"/>
        </pc:sldMkLst>
        <pc:spChg chg="mod">
          <ac:chgData name="Wesley Billings" userId="4ec70cba-514c-4d15-b31b-62c841b1aeac" providerId="ADAL" clId="{CB6C3377-F25F-4B81-A2CD-9A323B29CBDF}" dt="2025-01-13T21:21:59.927" v="5006" actId="404"/>
          <ac:spMkLst>
            <pc:docMk/>
            <pc:sldMk cId="4120369363" sldId="389"/>
            <ac:spMk id="2" creationId="{33CCB74E-9792-1A1A-7A1C-58463F4B190C}"/>
          </ac:spMkLst>
        </pc:spChg>
        <pc:spChg chg="mod">
          <ac:chgData name="Wesley Billings" userId="4ec70cba-514c-4d15-b31b-62c841b1aeac" providerId="ADAL" clId="{CB6C3377-F25F-4B81-A2CD-9A323B29CBDF}" dt="2025-01-14T17:06:00.649" v="7950" actId="20577"/>
          <ac:spMkLst>
            <pc:docMk/>
            <pc:sldMk cId="4120369363" sldId="389"/>
            <ac:spMk id="5" creationId="{A017C31D-251E-B990-71BB-0FF71A8DD5CB}"/>
          </ac:spMkLst>
        </pc:spChg>
      </pc:sldChg>
      <pc:sldChg chg="modSp mod">
        <pc:chgData name="Wesley Billings" userId="4ec70cba-514c-4d15-b31b-62c841b1aeac" providerId="ADAL" clId="{CB6C3377-F25F-4B81-A2CD-9A323B29CBDF}" dt="2025-01-14T17:06:36.959" v="7971" actId="20577"/>
        <pc:sldMkLst>
          <pc:docMk/>
          <pc:sldMk cId="4146309245" sldId="390"/>
        </pc:sldMkLst>
        <pc:spChg chg="mod">
          <ac:chgData name="Wesley Billings" userId="4ec70cba-514c-4d15-b31b-62c841b1aeac" providerId="ADAL" clId="{CB6C3377-F25F-4B81-A2CD-9A323B29CBDF}" dt="2025-01-13T21:22:04.408" v="5008" actId="404"/>
          <ac:spMkLst>
            <pc:docMk/>
            <pc:sldMk cId="4146309245" sldId="390"/>
            <ac:spMk id="2" creationId="{33CCB74E-9792-1A1A-7A1C-58463F4B190C}"/>
          </ac:spMkLst>
        </pc:spChg>
        <pc:spChg chg="mod">
          <ac:chgData name="Wesley Billings" userId="4ec70cba-514c-4d15-b31b-62c841b1aeac" providerId="ADAL" clId="{CB6C3377-F25F-4B81-A2CD-9A323B29CBDF}" dt="2025-01-14T17:06:36.959" v="7971" actId="20577"/>
          <ac:spMkLst>
            <pc:docMk/>
            <pc:sldMk cId="4146309245" sldId="390"/>
            <ac:spMk id="5" creationId="{A017C31D-251E-B990-71BB-0FF71A8DD5CB}"/>
          </ac:spMkLst>
        </pc:spChg>
      </pc:sldChg>
      <pc:sldChg chg="modSp mod">
        <pc:chgData name="Wesley Billings" userId="4ec70cba-514c-4d15-b31b-62c841b1aeac" providerId="ADAL" clId="{CB6C3377-F25F-4B81-A2CD-9A323B29CBDF}" dt="2025-01-13T17:21:13.736" v="999" actId="1036"/>
        <pc:sldMkLst>
          <pc:docMk/>
          <pc:sldMk cId="3910722767" sldId="397"/>
        </pc:sldMkLst>
        <pc:spChg chg="mod">
          <ac:chgData name="Wesley Billings" userId="4ec70cba-514c-4d15-b31b-62c841b1aeac" providerId="ADAL" clId="{CB6C3377-F25F-4B81-A2CD-9A323B29CBDF}" dt="2025-01-13T17:21:13.736" v="999" actId="1036"/>
          <ac:spMkLst>
            <pc:docMk/>
            <pc:sldMk cId="3910722767" sldId="397"/>
            <ac:spMk id="3" creationId="{71908AD6-F2E9-99A3-67D1-5AE457B83E0F}"/>
          </ac:spMkLst>
        </pc:spChg>
      </pc:sldChg>
      <pc:sldChg chg="modSp mod">
        <pc:chgData name="Wesley Billings" userId="4ec70cba-514c-4d15-b31b-62c841b1aeac" providerId="ADAL" clId="{CB6C3377-F25F-4B81-A2CD-9A323B29CBDF}" dt="2025-01-13T17:21:18.164" v="1004" actId="1036"/>
        <pc:sldMkLst>
          <pc:docMk/>
          <pc:sldMk cId="2328806485" sldId="398"/>
        </pc:sldMkLst>
        <pc:spChg chg="mod">
          <ac:chgData name="Wesley Billings" userId="4ec70cba-514c-4d15-b31b-62c841b1aeac" providerId="ADAL" clId="{CB6C3377-F25F-4B81-A2CD-9A323B29CBDF}" dt="2025-01-13T17:21:18.164" v="1004" actId="1036"/>
          <ac:spMkLst>
            <pc:docMk/>
            <pc:sldMk cId="2328806485" sldId="398"/>
            <ac:spMk id="3" creationId="{71908AD6-F2E9-99A3-67D1-5AE457B83E0F}"/>
          </ac:spMkLst>
        </pc:spChg>
      </pc:sldChg>
      <pc:sldChg chg="del mod modShow">
        <pc:chgData name="Wesley Billings" userId="4ec70cba-514c-4d15-b31b-62c841b1aeac" providerId="ADAL" clId="{CB6C3377-F25F-4B81-A2CD-9A323B29CBDF}" dt="2025-01-16T16:37:10.359" v="8404" actId="47"/>
        <pc:sldMkLst>
          <pc:docMk/>
          <pc:sldMk cId="2718918588" sldId="404"/>
        </pc:sldMkLst>
      </pc:sldChg>
      <pc:sldChg chg="modSp mod">
        <pc:chgData name="Wesley Billings" userId="4ec70cba-514c-4d15-b31b-62c841b1aeac" providerId="ADAL" clId="{CB6C3377-F25F-4B81-A2CD-9A323B29CBDF}" dt="2025-01-13T17:23:56.632" v="1379" actId="20577"/>
        <pc:sldMkLst>
          <pc:docMk/>
          <pc:sldMk cId="3880178402" sldId="405"/>
        </pc:sldMkLst>
        <pc:spChg chg="mod">
          <ac:chgData name="Wesley Billings" userId="4ec70cba-514c-4d15-b31b-62c841b1aeac" providerId="ADAL" clId="{CB6C3377-F25F-4B81-A2CD-9A323B29CBDF}" dt="2025-01-13T17:23:56.632" v="1379" actId="20577"/>
          <ac:spMkLst>
            <pc:docMk/>
            <pc:sldMk cId="3880178402" sldId="405"/>
            <ac:spMk id="7" creationId="{14ECEFF5-6603-78F2-7CEE-0C034EB34AF3}"/>
          </ac:spMkLst>
        </pc:spChg>
      </pc:sldChg>
      <pc:sldChg chg="addSp modSp mod">
        <pc:chgData name="Wesley Billings" userId="4ec70cba-514c-4d15-b31b-62c841b1aeac" providerId="ADAL" clId="{CB6C3377-F25F-4B81-A2CD-9A323B29CBDF}" dt="2025-01-13T17:53:32.948" v="1929" actId="1035"/>
        <pc:sldMkLst>
          <pc:docMk/>
          <pc:sldMk cId="2279749807" sldId="406"/>
        </pc:sldMkLst>
        <pc:spChg chg="ord">
          <ac:chgData name="Wesley Billings" userId="4ec70cba-514c-4d15-b31b-62c841b1aeac" providerId="ADAL" clId="{CB6C3377-F25F-4B81-A2CD-9A323B29CBDF}" dt="2025-01-13T17:52:26.479" v="1866" actId="166"/>
          <ac:spMkLst>
            <pc:docMk/>
            <pc:sldMk cId="2279749807" sldId="406"/>
            <ac:spMk id="2" creationId="{0536F1F0-88CC-5573-2EF2-5A0E2B900660}"/>
          </ac:spMkLst>
        </pc:spChg>
        <pc:spChg chg="ord">
          <ac:chgData name="Wesley Billings" userId="4ec70cba-514c-4d15-b31b-62c841b1aeac" providerId="ADAL" clId="{CB6C3377-F25F-4B81-A2CD-9A323B29CBDF}" dt="2025-01-13T17:52:47.194" v="1878" actId="166"/>
          <ac:spMkLst>
            <pc:docMk/>
            <pc:sldMk cId="2279749807" sldId="406"/>
            <ac:spMk id="3" creationId="{09E6BF05-75FF-E16E-A1C7-AF12AF2A1A5A}"/>
          </ac:spMkLst>
        </pc:spChg>
        <pc:spChg chg="ord">
          <ac:chgData name="Wesley Billings" userId="4ec70cba-514c-4d15-b31b-62c841b1aeac" providerId="ADAL" clId="{CB6C3377-F25F-4B81-A2CD-9A323B29CBDF}" dt="2025-01-13T17:52:58.713" v="1888" actId="166"/>
          <ac:spMkLst>
            <pc:docMk/>
            <pc:sldMk cId="2279749807" sldId="406"/>
            <ac:spMk id="5" creationId="{1A7537DC-CF7C-B040-31D4-2D50AAEF024B}"/>
          </ac:spMkLst>
        </pc:spChg>
        <pc:spChg chg="add mod">
          <ac:chgData name="Wesley Billings" userId="4ec70cba-514c-4d15-b31b-62c841b1aeac" providerId="ADAL" clId="{CB6C3377-F25F-4B81-A2CD-9A323B29CBDF}" dt="2025-01-13T17:53:32.948" v="1929" actId="1035"/>
          <ac:spMkLst>
            <pc:docMk/>
            <pc:sldMk cId="2279749807" sldId="406"/>
            <ac:spMk id="6" creationId="{B42B9FF7-30F0-7139-53CC-77C81CF0784C}"/>
          </ac:spMkLst>
        </pc:spChg>
        <pc:spChg chg="add mod">
          <ac:chgData name="Wesley Billings" userId="4ec70cba-514c-4d15-b31b-62c841b1aeac" providerId="ADAL" clId="{CB6C3377-F25F-4B81-A2CD-9A323B29CBDF}" dt="2025-01-13T17:53:24.806" v="1918" actId="208"/>
          <ac:spMkLst>
            <pc:docMk/>
            <pc:sldMk cId="2279749807" sldId="406"/>
            <ac:spMk id="8" creationId="{F0E8D3A5-992E-4709-5B12-0399DFA5FFBD}"/>
          </ac:spMkLst>
        </pc:spChg>
        <pc:spChg chg="add mod">
          <ac:chgData name="Wesley Billings" userId="4ec70cba-514c-4d15-b31b-62c841b1aeac" providerId="ADAL" clId="{CB6C3377-F25F-4B81-A2CD-9A323B29CBDF}" dt="2025-01-13T17:53:20.992" v="1917" actId="208"/>
          <ac:spMkLst>
            <pc:docMk/>
            <pc:sldMk cId="2279749807" sldId="406"/>
            <ac:spMk id="9" creationId="{267F9CDD-7A75-AEB6-58E4-B18B7AC61B8E}"/>
          </ac:spMkLst>
        </pc:spChg>
      </pc:sldChg>
      <pc:sldChg chg="addSp modSp mod">
        <pc:chgData name="Wesley Billings" userId="4ec70cba-514c-4d15-b31b-62c841b1aeac" providerId="ADAL" clId="{CB6C3377-F25F-4B81-A2CD-9A323B29CBDF}" dt="2025-01-13T17:58:13.582" v="1933" actId="166"/>
        <pc:sldMkLst>
          <pc:docMk/>
          <pc:sldMk cId="826948250" sldId="407"/>
        </pc:sldMkLst>
        <pc:spChg chg="ord">
          <ac:chgData name="Wesley Billings" userId="4ec70cba-514c-4d15-b31b-62c841b1aeac" providerId="ADAL" clId="{CB6C3377-F25F-4B81-A2CD-9A323B29CBDF}" dt="2025-01-13T17:58:13.582" v="1933" actId="166"/>
          <ac:spMkLst>
            <pc:docMk/>
            <pc:sldMk cId="826948250" sldId="407"/>
            <ac:spMk id="2" creationId="{0536F1F0-88CC-5573-2EF2-5A0E2B900660}"/>
          </ac:spMkLst>
        </pc:spChg>
        <pc:spChg chg="ord">
          <ac:chgData name="Wesley Billings" userId="4ec70cba-514c-4d15-b31b-62c841b1aeac" providerId="ADAL" clId="{CB6C3377-F25F-4B81-A2CD-9A323B29CBDF}" dt="2025-01-13T17:58:10.242" v="1932" actId="166"/>
          <ac:spMkLst>
            <pc:docMk/>
            <pc:sldMk cId="826948250" sldId="407"/>
            <ac:spMk id="3" creationId="{09E6BF05-75FF-E16E-A1C7-AF12AF2A1A5A}"/>
          </ac:spMkLst>
        </pc:spChg>
        <pc:spChg chg="ord">
          <ac:chgData name="Wesley Billings" userId="4ec70cba-514c-4d15-b31b-62c841b1aeac" providerId="ADAL" clId="{CB6C3377-F25F-4B81-A2CD-9A323B29CBDF}" dt="2025-01-13T17:58:06.586" v="1931" actId="166"/>
          <ac:spMkLst>
            <pc:docMk/>
            <pc:sldMk cId="826948250" sldId="407"/>
            <ac:spMk id="5" creationId="{1A7537DC-CF7C-B040-31D4-2D50AAEF024B}"/>
          </ac:spMkLst>
        </pc:spChg>
        <pc:spChg chg="add mod">
          <ac:chgData name="Wesley Billings" userId="4ec70cba-514c-4d15-b31b-62c841b1aeac" providerId="ADAL" clId="{CB6C3377-F25F-4B81-A2CD-9A323B29CBDF}" dt="2025-01-13T17:57:58.307" v="1930"/>
          <ac:spMkLst>
            <pc:docMk/>
            <pc:sldMk cId="826948250" sldId="407"/>
            <ac:spMk id="6" creationId="{4F2BF3F2-6EBC-B06D-4173-0163A29FE269}"/>
          </ac:spMkLst>
        </pc:spChg>
        <pc:spChg chg="add mod">
          <ac:chgData name="Wesley Billings" userId="4ec70cba-514c-4d15-b31b-62c841b1aeac" providerId="ADAL" clId="{CB6C3377-F25F-4B81-A2CD-9A323B29CBDF}" dt="2025-01-13T17:57:58.307" v="1930"/>
          <ac:spMkLst>
            <pc:docMk/>
            <pc:sldMk cId="826948250" sldId="407"/>
            <ac:spMk id="8" creationId="{37074053-F48C-55EE-883C-74BB23EF8E8F}"/>
          </ac:spMkLst>
        </pc:spChg>
        <pc:spChg chg="add mod">
          <ac:chgData name="Wesley Billings" userId="4ec70cba-514c-4d15-b31b-62c841b1aeac" providerId="ADAL" clId="{CB6C3377-F25F-4B81-A2CD-9A323B29CBDF}" dt="2025-01-13T17:57:58.307" v="1930"/>
          <ac:spMkLst>
            <pc:docMk/>
            <pc:sldMk cId="826948250" sldId="407"/>
            <ac:spMk id="9" creationId="{5537A6AA-13F8-AE6D-7C39-A6931875DF0A}"/>
          </ac:spMkLst>
        </pc:spChg>
      </pc:sldChg>
      <pc:sldChg chg="addSp delSp modSp new mod modClrScheme chgLayout">
        <pc:chgData name="Wesley Billings" userId="4ec70cba-514c-4d15-b31b-62c841b1aeac" providerId="ADAL" clId="{CB6C3377-F25F-4B81-A2CD-9A323B29CBDF}" dt="2025-01-13T21:33:21.638" v="5317" actId="20577"/>
        <pc:sldMkLst>
          <pc:docMk/>
          <pc:sldMk cId="1036058771" sldId="408"/>
        </pc:sldMkLst>
        <pc:spChg chg="mod ord">
          <ac:chgData name="Wesley Billings" userId="4ec70cba-514c-4d15-b31b-62c841b1aeac" providerId="ADAL" clId="{CB6C3377-F25F-4B81-A2CD-9A323B29CBDF}" dt="2025-01-13T17:18:59.057" v="871" actId="14100"/>
          <ac:spMkLst>
            <pc:docMk/>
            <pc:sldMk cId="1036058771" sldId="408"/>
            <ac:spMk id="2" creationId="{99548E90-247A-687D-205A-73BFD2C23070}"/>
          </ac:spMkLst>
        </pc:spChg>
        <pc:spChg chg="add mod ord">
          <ac:chgData name="Wesley Billings" userId="4ec70cba-514c-4d15-b31b-62c841b1aeac" providerId="ADAL" clId="{CB6C3377-F25F-4B81-A2CD-9A323B29CBDF}" dt="2025-01-13T21:33:21.638" v="5317" actId="20577"/>
          <ac:spMkLst>
            <pc:docMk/>
            <pc:sldMk cId="1036058771" sldId="408"/>
            <ac:spMk id="5" creationId="{E877BE22-9861-667B-3E4F-530E7AED0433}"/>
          </ac:spMkLst>
        </pc:spChg>
        <pc:spChg chg="add mod">
          <ac:chgData name="Wesley Billings" userId="4ec70cba-514c-4d15-b31b-62c841b1aeac" providerId="ADAL" clId="{CB6C3377-F25F-4B81-A2CD-9A323B29CBDF}" dt="2025-01-13T17:19:55.279" v="930" actId="20577"/>
          <ac:spMkLst>
            <pc:docMk/>
            <pc:sldMk cId="1036058771" sldId="408"/>
            <ac:spMk id="7" creationId="{7958636C-F737-F6BF-3802-F741AB7704B2}"/>
          </ac:spMkLst>
        </pc:spChg>
        <pc:picChg chg="add mod ord">
          <ac:chgData name="Wesley Billings" userId="4ec70cba-514c-4d15-b31b-62c841b1aeac" providerId="ADAL" clId="{CB6C3377-F25F-4B81-A2CD-9A323B29CBDF}" dt="2025-01-13T17:20:06.879" v="935" actId="1037"/>
          <ac:picMkLst>
            <pc:docMk/>
            <pc:sldMk cId="1036058771" sldId="408"/>
            <ac:picMk id="1028" creationId="{E638F583-D7D3-E057-1921-2CC5D44A65C8}"/>
          </ac:picMkLst>
        </pc:picChg>
      </pc:sldChg>
      <pc:sldChg chg="new del">
        <pc:chgData name="Wesley Billings" userId="4ec70cba-514c-4d15-b31b-62c841b1aeac" providerId="ADAL" clId="{CB6C3377-F25F-4B81-A2CD-9A323B29CBDF}" dt="2025-01-13T17:27:53.240" v="1382" actId="47"/>
        <pc:sldMkLst>
          <pc:docMk/>
          <pc:sldMk cId="2678302151" sldId="409"/>
        </pc:sldMkLst>
      </pc:sldChg>
      <pc:sldChg chg="addSp delSp modSp new del mod modClrScheme chgLayout">
        <pc:chgData name="Wesley Billings" userId="4ec70cba-514c-4d15-b31b-62c841b1aeac" providerId="ADAL" clId="{CB6C3377-F25F-4B81-A2CD-9A323B29CBDF}" dt="2025-01-13T17:28:22.433" v="1516" actId="47"/>
        <pc:sldMkLst>
          <pc:docMk/>
          <pc:sldMk cId="664943330" sldId="410"/>
        </pc:sldMkLst>
      </pc:sldChg>
      <pc:sldChg chg="modSp new mod ord">
        <pc:chgData name="Wesley Billings" userId="4ec70cba-514c-4d15-b31b-62c841b1aeac" providerId="ADAL" clId="{CB6C3377-F25F-4B81-A2CD-9A323B29CBDF}" dt="2025-01-16T18:37:04.136" v="8909" actId="20577"/>
        <pc:sldMkLst>
          <pc:docMk/>
          <pc:sldMk cId="1185060789" sldId="411"/>
        </pc:sldMkLst>
        <pc:spChg chg="mod">
          <ac:chgData name="Wesley Billings" userId="4ec70cba-514c-4d15-b31b-62c841b1aeac" providerId="ADAL" clId="{CB6C3377-F25F-4B81-A2CD-9A323B29CBDF}" dt="2025-01-16T18:37:04.136" v="8909" actId="20577"/>
          <ac:spMkLst>
            <pc:docMk/>
            <pc:sldMk cId="1185060789" sldId="411"/>
            <ac:spMk id="2" creationId="{069EB503-5246-433F-DD57-532F8AB9DE41}"/>
          </ac:spMkLst>
        </pc:spChg>
        <pc:spChg chg="mod">
          <ac:chgData name="Wesley Billings" userId="4ec70cba-514c-4d15-b31b-62c841b1aeac" providerId="ADAL" clId="{CB6C3377-F25F-4B81-A2CD-9A323B29CBDF}" dt="2025-01-13T17:28:52.929" v="1633" actId="6549"/>
          <ac:spMkLst>
            <pc:docMk/>
            <pc:sldMk cId="1185060789" sldId="411"/>
            <ac:spMk id="3" creationId="{EB815132-8A23-DA8F-1CDE-B531C2F829A0}"/>
          </ac:spMkLst>
        </pc:spChg>
      </pc:sldChg>
      <pc:sldChg chg="modSp new mod">
        <pc:chgData name="Wesley Billings" userId="4ec70cba-514c-4d15-b31b-62c841b1aeac" providerId="ADAL" clId="{CB6C3377-F25F-4B81-A2CD-9A323B29CBDF}" dt="2025-01-14T17:32:39.377" v="7990" actId="20577"/>
        <pc:sldMkLst>
          <pc:docMk/>
          <pc:sldMk cId="3369403611" sldId="412"/>
        </pc:sldMkLst>
        <pc:spChg chg="mod">
          <ac:chgData name="Wesley Billings" userId="4ec70cba-514c-4d15-b31b-62c841b1aeac" providerId="ADAL" clId="{CB6C3377-F25F-4B81-A2CD-9A323B29CBDF}" dt="2025-01-14T17:32:39.377" v="7990" actId="20577"/>
          <ac:spMkLst>
            <pc:docMk/>
            <pc:sldMk cId="3369403611" sldId="412"/>
            <ac:spMk id="2" creationId="{7356C9FA-00EA-ABF7-02D7-0BFE1B3EC724}"/>
          </ac:spMkLst>
        </pc:spChg>
      </pc:sldChg>
      <pc:sldChg chg="modSp new mod">
        <pc:chgData name="Wesley Billings" userId="4ec70cba-514c-4d15-b31b-62c841b1aeac" providerId="ADAL" clId="{CB6C3377-F25F-4B81-A2CD-9A323B29CBDF}" dt="2025-01-16T18:38:04.277" v="8915" actId="12"/>
        <pc:sldMkLst>
          <pc:docMk/>
          <pc:sldMk cId="888500536" sldId="413"/>
        </pc:sldMkLst>
        <pc:spChg chg="mod">
          <ac:chgData name="Wesley Billings" userId="4ec70cba-514c-4d15-b31b-62c841b1aeac" providerId="ADAL" clId="{CB6C3377-F25F-4B81-A2CD-9A323B29CBDF}" dt="2025-01-13T18:08:20.609" v="2182" actId="20577"/>
          <ac:spMkLst>
            <pc:docMk/>
            <pc:sldMk cId="888500536" sldId="413"/>
            <ac:spMk id="2" creationId="{380D326A-C727-17B1-D6F5-59E60417CC9E}"/>
          </ac:spMkLst>
        </pc:spChg>
        <pc:spChg chg="mod">
          <ac:chgData name="Wesley Billings" userId="4ec70cba-514c-4d15-b31b-62c841b1aeac" providerId="ADAL" clId="{CB6C3377-F25F-4B81-A2CD-9A323B29CBDF}" dt="2025-01-16T18:38:04.277" v="8915" actId="12"/>
          <ac:spMkLst>
            <pc:docMk/>
            <pc:sldMk cId="888500536" sldId="413"/>
            <ac:spMk id="3" creationId="{5B80400C-20D0-76D7-7A0A-81A7F73B2058}"/>
          </ac:spMkLst>
        </pc:spChg>
      </pc:sldChg>
      <pc:sldChg chg="addSp modSp new add del mod modClrScheme chgLayout">
        <pc:chgData name="Wesley Billings" userId="4ec70cba-514c-4d15-b31b-62c841b1aeac" providerId="ADAL" clId="{CB6C3377-F25F-4B81-A2CD-9A323B29CBDF}" dt="2025-01-16T21:31:23.082" v="10281" actId="47"/>
        <pc:sldMkLst>
          <pc:docMk/>
          <pc:sldMk cId="3097005063" sldId="414"/>
        </pc:sldMkLst>
      </pc:sldChg>
      <pc:sldChg chg="addSp delSp modSp new add del mod ord modClrScheme modShow chgLayout">
        <pc:chgData name="Wesley Billings" userId="4ec70cba-514c-4d15-b31b-62c841b1aeac" providerId="ADAL" clId="{CB6C3377-F25F-4B81-A2CD-9A323B29CBDF}" dt="2025-01-16T21:31:41.672" v="10289" actId="729"/>
        <pc:sldMkLst>
          <pc:docMk/>
          <pc:sldMk cId="3402217553" sldId="415"/>
        </pc:sldMkLst>
        <pc:spChg chg="add mod ord">
          <ac:chgData name="Wesley Billings" userId="4ec70cba-514c-4d15-b31b-62c841b1aeac" providerId="ADAL" clId="{CB6C3377-F25F-4B81-A2CD-9A323B29CBDF}" dt="2025-01-13T19:07:07.307" v="3249" actId="20577"/>
          <ac:spMkLst>
            <pc:docMk/>
            <pc:sldMk cId="3402217553" sldId="415"/>
            <ac:spMk id="7" creationId="{CEF45B7B-DEAD-DC8C-D198-5036613103A5}"/>
          </ac:spMkLst>
        </pc:spChg>
        <pc:spChg chg="add mod ord">
          <ac:chgData name="Wesley Billings" userId="4ec70cba-514c-4d15-b31b-62c841b1aeac" providerId="ADAL" clId="{CB6C3377-F25F-4B81-A2CD-9A323B29CBDF}" dt="2025-01-13T20:36:18.644" v="4012" actId="20577"/>
          <ac:spMkLst>
            <pc:docMk/>
            <pc:sldMk cId="3402217553" sldId="415"/>
            <ac:spMk id="8" creationId="{068D931A-C849-8AB6-4F75-8EA43E364108}"/>
          </ac:spMkLst>
        </pc:spChg>
      </pc:sldChg>
      <pc:sldChg chg="modSp new del mod">
        <pc:chgData name="Wesley Billings" userId="4ec70cba-514c-4d15-b31b-62c841b1aeac" providerId="ADAL" clId="{CB6C3377-F25F-4B81-A2CD-9A323B29CBDF}" dt="2025-01-13T21:35:27.896" v="5523" actId="47"/>
        <pc:sldMkLst>
          <pc:docMk/>
          <pc:sldMk cId="26698323" sldId="416"/>
        </pc:sldMkLst>
      </pc:sldChg>
      <pc:sldChg chg="addSp delSp modSp new add del mod ord modClrScheme modShow chgLayout">
        <pc:chgData name="Wesley Billings" userId="4ec70cba-514c-4d15-b31b-62c841b1aeac" providerId="ADAL" clId="{CB6C3377-F25F-4B81-A2CD-9A323B29CBDF}" dt="2025-01-16T21:31:41.672" v="10289" actId="729"/>
        <pc:sldMkLst>
          <pc:docMk/>
          <pc:sldMk cId="3337722750" sldId="417"/>
        </pc:sldMkLst>
        <pc:spChg chg="add mod ord">
          <ac:chgData name="Wesley Billings" userId="4ec70cba-514c-4d15-b31b-62c841b1aeac" providerId="ADAL" clId="{CB6C3377-F25F-4B81-A2CD-9A323B29CBDF}" dt="2025-01-16T21:31:37.708" v="10288" actId="20577"/>
          <ac:spMkLst>
            <pc:docMk/>
            <pc:sldMk cId="3337722750" sldId="417"/>
            <ac:spMk id="4" creationId="{5CE242F4-116B-9DCE-66F2-185FCC316EA5}"/>
          </ac:spMkLst>
        </pc:spChg>
        <pc:spChg chg="add mod ord">
          <ac:chgData name="Wesley Billings" userId="4ec70cba-514c-4d15-b31b-62c841b1aeac" providerId="ADAL" clId="{CB6C3377-F25F-4B81-A2CD-9A323B29CBDF}" dt="2025-01-13T21:08:00.916" v="4014" actId="700"/>
          <ac:spMkLst>
            <pc:docMk/>
            <pc:sldMk cId="3337722750" sldId="417"/>
            <ac:spMk id="5" creationId="{FC469F0A-178F-72EC-1D5A-C21E27FF955F}"/>
          </ac:spMkLst>
        </pc:spChg>
      </pc:sldChg>
      <pc:sldChg chg="modSp new mod">
        <pc:chgData name="Wesley Billings" userId="4ec70cba-514c-4d15-b31b-62c841b1aeac" providerId="ADAL" clId="{CB6C3377-F25F-4B81-A2CD-9A323B29CBDF}" dt="2025-01-13T21:08:19.339" v="4093" actId="20577"/>
        <pc:sldMkLst>
          <pc:docMk/>
          <pc:sldMk cId="3781244287" sldId="418"/>
        </pc:sldMkLst>
        <pc:spChg chg="mod">
          <ac:chgData name="Wesley Billings" userId="4ec70cba-514c-4d15-b31b-62c841b1aeac" providerId="ADAL" clId="{CB6C3377-F25F-4B81-A2CD-9A323B29CBDF}" dt="2025-01-13T21:08:19.339" v="4093" actId="20577"/>
          <ac:spMkLst>
            <pc:docMk/>
            <pc:sldMk cId="3781244287" sldId="418"/>
            <ac:spMk id="2" creationId="{E6E75D02-925F-02AB-12A4-FDC32B3BC0EC}"/>
          </ac:spMkLst>
        </pc:spChg>
      </pc:sldChg>
      <pc:sldChg chg="addSp delSp modSp new mod modClrScheme chgLayout">
        <pc:chgData name="Wesley Billings" userId="4ec70cba-514c-4d15-b31b-62c841b1aeac" providerId="ADAL" clId="{CB6C3377-F25F-4B81-A2CD-9A323B29CBDF}" dt="2025-01-16T21:30:17.216" v="10274" actId="20577"/>
        <pc:sldMkLst>
          <pc:docMk/>
          <pc:sldMk cId="1248628812" sldId="419"/>
        </pc:sldMkLst>
        <pc:spChg chg="add mod ord">
          <ac:chgData name="Wesley Billings" userId="4ec70cba-514c-4d15-b31b-62c841b1aeac" providerId="ADAL" clId="{CB6C3377-F25F-4B81-A2CD-9A323B29CBDF}" dt="2025-01-16T21:30:17.216" v="10274" actId="20577"/>
          <ac:spMkLst>
            <pc:docMk/>
            <pc:sldMk cId="1248628812" sldId="419"/>
            <ac:spMk id="4" creationId="{B9D76853-B0A8-C0DB-F1DD-20C3C79D15A6}"/>
          </ac:spMkLst>
        </pc:spChg>
        <pc:spChg chg="add del mod ord">
          <ac:chgData name="Wesley Billings" userId="4ec70cba-514c-4d15-b31b-62c841b1aeac" providerId="ADAL" clId="{CB6C3377-F25F-4B81-A2CD-9A323B29CBDF}" dt="2025-01-13T21:12:29.917" v="4603" actId="700"/>
          <ac:spMkLst>
            <pc:docMk/>
            <pc:sldMk cId="1248628812" sldId="419"/>
            <ac:spMk id="5" creationId="{DFA5A4D7-BF94-CA9E-2FEB-6B430F89C90D}"/>
          </ac:spMkLst>
        </pc:spChg>
      </pc:sldChg>
      <pc:sldChg chg="modSp new mod">
        <pc:chgData name="Wesley Billings" userId="4ec70cba-514c-4d15-b31b-62c841b1aeac" providerId="ADAL" clId="{CB6C3377-F25F-4B81-A2CD-9A323B29CBDF}" dt="2025-01-16T23:28:24.717" v="11034" actId="20577"/>
        <pc:sldMkLst>
          <pc:docMk/>
          <pc:sldMk cId="272899990" sldId="420"/>
        </pc:sldMkLst>
        <pc:spChg chg="mod">
          <ac:chgData name="Wesley Billings" userId="4ec70cba-514c-4d15-b31b-62c841b1aeac" providerId="ADAL" clId="{CB6C3377-F25F-4B81-A2CD-9A323B29CBDF}" dt="2025-01-13T21:08:52.617" v="4132" actId="20577"/>
          <ac:spMkLst>
            <pc:docMk/>
            <pc:sldMk cId="272899990" sldId="420"/>
            <ac:spMk id="2" creationId="{D30F4460-38B0-F0FD-0D7B-A8C69CBAE485}"/>
          </ac:spMkLst>
        </pc:spChg>
        <pc:spChg chg="mod">
          <ac:chgData name="Wesley Billings" userId="4ec70cba-514c-4d15-b31b-62c841b1aeac" providerId="ADAL" clId="{CB6C3377-F25F-4B81-A2CD-9A323B29CBDF}" dt="2025-01-16T23:28:24.717" v="11034" actId="20577"/>
          <ac:spMkLst>
            <pc:docMk/>
            <pc:sldMk cId="272899990" sldId="420"/>
            <ac:spMk id="3" creationId="{13470992-30FC-0E63-3693-3D2BC1E29DC6}"/>
          </ac:spMkLst>
        </pc:spChg>
      </pc:sldChg>
      <pc:sldChg chg="modSp new del mod">
        <pc:chgData name="Wesley Billings" userId="4ec70cba-514c-4d15-b31b-62c841b1aeac" providerId="ADAL" clId="{CB6C3377-F25F-4B81-A2CD-9A323B29CBDF}" dt="2025-01-13T21:09:51.570" v="4290" actId="47"/>
        <pc:sldMkLst>
          <pc:docMk/>
          <pc:sldMk cId="1098515484" sldId="421"/>
        </pc:sldMkLst>
      </pc:sldChg>
      <pc:sldChg chg="new del">
        <pc:chgData name="Wesley Billings" userId="4ec70cba-514c-4d15-b31b-62c841b1aeac" providerId="ADAL" clId="{CB6C3377-F25F-4B81-A2CD-9A323B29CBDF}" dt="2025-01-13T21:10:35.166" v="4400" actId="47"/>
        <pc:sldMkLst>
          <pc:docMk/>
          <pc:sldMk cId="2433107387" sldId="421"/>
        </pc:sldMkLst>
      </pc:sldChg>
      <pc:sldChg chg="addSp delSp modSp new mod modClrScheme chgLayout">
        <pc:chgData name="Wesley Billings" userId="4ec70cba-514c-4d15-b31b-62c841b1aeac" providerId="ADAL" clId="{CB6C3377-F25F-4B81-A2CD-9A323B29CBDF}" dt="2025-01-13T21:11:39.745" v="4565" actId="20577"/>
        <pc:sldMkLst>
          <pc:docMk/>
          <pc:sldMk cId="4098100002" sldId="422"/>
        </pc:sldMkLst>
        <pc:spChg chg="mod ord">
          <ac:chgData name="Wesley Billings" userId="4ec70cba-514c-4d15-b31b-62c841b1aeac" providerId="ADAL" clId="{CB6C3377-F25F-4B81-A2CD-9A323B29CBDF}" dt="2025-01-13T21:10:59.340" v="4409" actId="20577"/>
          <ac:spMkLst>
            <pc:docMk/>
            <pc:sldMk cId="4098100002" sldId="422"/>
            <ac:spMk id="2" creationId="{6C8F2F12-A889-0D2C-0AC2-BCEF6BB5DBCF}"/>
          </ac:spMkLst>
        </pc:spChg>
        <pc:spChg chg="add mod ord">
          <ac:chgData name="Wesley Billings" userId="4ec70cba-514c-4d15-b31b-62c841b1aeac" providerId="ADAL" clId="{CB6C3377-F25F-4B81-A2CD-9A323B29CBDF}" dt="2025-01-13T21:11:39.745" v="4565" actId="20577"/>
          <ac:spMkLst>
            <pc:docMk/>
            <pc:sldMk cId="4098100002" sldId="422"/>
            <ac:spMk id="4" creationId="{B5883621-8CF8-8FCF-5E9D-B38C64ABB209}"/>
          </ac:spMkLst>
        </pc:spChg>
      </pc:sldChg>
      <pc:sldChg chg="addSp delSp modSp new mod ord">
        <pc:chgData name="Wesley Billings" userId="4ec70cba-514c-4d15-b31b-62c841b1aeac" providerId="ADAL" clId="{CB6C3377-F25F-4B81-A2CD-9A323B29CBDF}" dt="2025-01-13T21:18:10.756" v="4720"/>
        <pc:sldMkLst>
          <pc:docMk/>
          <pc:sldMk cId="181653692" sldId="423"/>
        </pc:sldMkLst>
        <pc:spChg chg="add mod">
          <ac:chgData name="Wesley Billings" userId="4ec70cba-514c-4d15-b31b-62c841b1aeac" providerId="ADAL" clId="{CB6C3377-F25F-4B81-A2CD-9A323B29CBDF}" dt="2025-01-13T21:13:27.053" v="4643" actId="207"/>
          <ac:spMkLst>
            <pc:docMk/>
            <pc:sldMk cId="181653692" sldId="423"/>
            <ac:spMk id="2" creationId="{74CEE90F-EA5C-F0AC-99E4-DEB0F0CFABD2}"/>
          </ac:spMkLst>
        </pc:spChg>
        <pc:spChg chg="add mod">
          <ac:chgData name="Wesley Billings" userId="4ec70cba-514c-4d15-b31b-62c841b1aeac" providerId="ADAL" clId="{CB6C3377-F25F-4B81-A2CD-9A323B29CBDF}" dt="2025-01-13T21:15:00.268" v="4657" actId="1076"/>
          <ac:spMkLst>
            <pc:docMk/>
            <pc:sldMk cId="181653692" sldId="423"/>
            <ac:spMk id="3" creationId="{AC799DD3-397D-71C1-ED54-BF848C83DA90}"/>
          </ac:spMkLst>
        </pc:spChg>
        <pc:spChg chg="add mod">
          <ac:chgData name="Wesley Billings" userId="4ec70cba-514c-4d15-b31b-62c841b1aeac" providerId="ADAL" clId="{CB6C3377-F25F-4B81-A2CD-9A323B29CBDF}" dt="2025-01-13T21:15:18.629" v="4673" actId="1076"/>
          <ac:spMkLst>
            <pc:docMk/>
            <pc:sldMk cId="181653692" sldId="423"/>
            <ac:spMk id="4" creationId="{795CA22A-7A71-B0AB-B622-BCA5717AB7AE}"/>
          </ac:spMkLst>
        </pc:spChg>
        <pc:picChg chg="add mod">
          <ac:chgData name="Wesley Billings" userId="4ec70cba-514c-4d15-b31b-62c841b1aeac" providerId="ADAL" clId="{CB6C3377-F25F-4B81-A2CD-9A323B29CBDF}" dt="2025-01-13T21:16:30.108" v="4684" actId="1076"/>
          <ac:picMkLst>
            <pc:docMk/>
            <pc:sldMk cId="181653692" sldId="423"/>
            <ac:picMk id="6" creationId="{643BC5CD-C552-907D-75C2-E9B73809CD14}"/>
          </ac:picMkLst>
        </pc:picChg>
        <pc:picChg chg="add mod">
          <ac:chgData name="Wesley Billings" userId="4ec70cba-514c-4d15-b31b-62c841b1aeac" providerId="ADAL" clId="{CB6C3377-F25F-4B81-A2CD-9A323B29CBDF}" dt="2025-01-13T21:17:50.442" v="4717" actId="1076"/>
          <ac:picMkLst>
            <pc:docMk/>
            <pc:sldMk cId="181653692" sldId="423"/>
            <ac:picMk id="8" creationId="{C2A204FC-AAF2-E403-D7CD-C97F525B184B}"/>
          </ac:picMkLst>
        </pc:picChg>
        <pc:picChg chg="add mod">
          <ac:chgData name="Wesley Billings" userId="4ec70cba-514c-4d15-b31b-62c841b1aeac" providerId="ADAL" clId="{CB6C3377-F25F-4B81-A2CD-9A323B29CBDF}" dt="2025-01-13T21:16:30.108" v="4684" actId="1076"/>
          <ac:picMkLst>
            <pc:docMk/>
            <pc:sldMk cId="181653692" sldId="423"/>
            <ac:picMk id="9" creationId="{9FF41B57-C33E-EDF0-8983-71CAEBA87359}"/>
          </ac:picMkLst>
        </pc:picChg>
        <pc:picChg chg="add mod">
          <ac:chgData name="Wesley Billings" userId="4ec70cba-514c-4d15-b31b-62c841b1aeac" providerId="ADAL" clId="{CB6C3377-F25F-4B81-A2CD-9A323B29CBDF}" dt="2025-01-13T21:17:54.327" v="4718" actId="1076"/>
          <ac:picMkLst>
            <pc:docMk/>
            <pc:sldMk cId="181653692" sldId="423"/>
            <ac:picMk id="15" creationId="{E445719A-4C9B-0635-5C63-9642A76440AC}"/>
          </ac:picMkLst>
        </pc:picChg>
        <pc:picChg chg="add mod">
          <ac:chgData name="Wesley Billings" userId="4ec70cba-514c-4d15-b31b-62c841b1aeac" providerId="ADAL" clId="{CB6C3377-F25F-4B81-A2CD-9A323B29CBDF}" dt="2025-01-13T21:17:32.093" v="4707" actId="208"/>
          <ac:picMkLst>
            <pc:docMk/>
            <pc:sldMk cId="181653692" sldId="423"/>
            <ac:picMk id="17" creationId="{B9E99BB4-07C6-3100-3A52-C8A747FE4168}"/>
          </ac:picMkLst>
        </pc:picChg>
        <pc:picChg chg="add mod">
          <ac:chgData name="Wesley Billings" userId="4ec70cba-514c-4d15-b31b-62c841b1aeac" providerId="ADAL" clId="{CB6C3377-F25F-4B81-A2CD-9A323B29CBDF}" dt="2025-01-13T21:14:29.698" v="4647" actId="1076"/>
          <ac:picMkLst>
            <pc:docMk/>
            <pc:sldMk cId="181653692" sldId="423"/>
            <ac:picMk id="2050" creationId="{E903729A-89C2-2B6D-BC5E-AC3A56007628}"/>
          </ac:picMkLst>
        </pc:picChg>
      </pc:sldChg>
      <pc:sldChg chg="addSp delSp modSp new mod">
        <pc:chgData name="Wesley Billings" userId="4ec70cba-514c-4d15-b31b-62c841b1aeac" providerId="ADAL" clId="{CB6C3377-F25F-4B81-A2CD-9A323B29CBDF}" dt="2025-01-13T21:27:41.928" v="5300" actId="1037"/>
        <pc:sldMkLst>
          <pc:docMk/>
          <pc:sldMk cId="1506325531" sldId="424"/>
        </pc:sldMkLst>
        <pc:spChg chg="add mod">
          <ac:chgData name="Wesley Billings" userId="4ec70cba-514c-4d15-b31b-62c841b1aeac" providerId="ADAL" clId="{CB6C3377-F25F-4B81-A2CD-9A323B29CBDF}" dt="2025-01-13T21:20:53.896" v="4911" actId="1076"/>
          <ac:spMkLst>
            <pc:docMk/>
            <pc:sldMk cId="1506325531" sldId="424"/>
            <ac:spMk id="8" creationId="{F7BEE0A1-253D-296A-DB5E-9E0426586553}"/>
          </ac:spMkLst>
        </pc:spChg>
        <pc:spChg chg="add mod">
          <ac:chgData name="Wesley Billings" userId="4ec70cba-514c-4d15-b31b-62c841b1aeac" providerId="ADAL" clId="{CB6C3377-F25F-4B81-A2CD-9A323B29CBDF}" dt="2025-01-13T21:20:47.469" v="4910" actId="1076"/>
          <ac:spMkLst>
            <pc:docMk/>
            <pc:sldMk cId="1506325531" sldId="424"/>
            <ac:spMk id="9" creationId="{0BE6D46C-3FB8-47EA-9526-9BFAED74749E}"/>
          </ac:spMkLst>
        </pc:spChg>
        <pc:spChg chg="add mod">
          <ac:chgData name="Wesley Billings" userId="4ec70cba-514c-4d15-b31b-62c841b1aeac" providerId="ADAL" clId="{CB6C3377-F25F-4B81-A2CD-9A323B29CBDF}" dt="2025-01-13T21:27:41.928" v="5300" actId="1037"/>
          <ac:spMkLst>
            <pc:docMk/>
            <pc:sldMk cId="1506325531" sldId="424"/>
            <ac:spMk id="10" creationId="{23AC7CF7-DB7B-F2E2-39D7-3F9CB8E34BB2}"/>
          </ac:spMkLst>
        </pc:spChg>
        <pc:spChg chg="add mod">
          <ac:chgData name="Wesley Billings" userId="4ec70cba-514c-4d15-b31b-62c841b1aeac" providerId="ADAL" clId="{CB6C3377-F25F-4B81-A2CD-9A323B29CBDF}" dt="2025-01-13T21:27:41.928" v="5300" actId="1037"/>
          <ac:spMkLst>
            <pc:docMk/>
            <pc:sldMk cId="1506325531" sldId="424"/>
            <ac:spMk id="11" creationId="{101F8D16-B5E6-6744-CA45-5E377A47E939}"/>
          </ac:spMkLst>
        </pc:spChg>
        <pc:spChg chg="add mod">
          <ac:chgData name="Wesley Billings" userId="4ec70cba-514c-4d15-b31b-62c841b1aeac" providerId="ADAL" clId="{CB6C3377-F25F-4B81-A2CD-9A323B29CBDF}" dt="2025-01-13T21:27:41.928" v="5300" actId="1037"/>
          <ac:spMkLst>
            <pc:docMk/>
            <pc:sldMk cId="1506325531" sldId="424"/>
            <ac:spMk id="12" creationId="{82096146-79A5-3FA0-02E8-8C7FF43DFAE5}"/>
          </ac:spMkLst>
        </pc:spChg>
        <pc:spChg chg="add mod">
          <ac:chgData name="Wesley Billings" userId="4ec70cba-514c-4d15-b31b-62c841b1aeac" providerId="ADAL" clId="{CB6C3377-F25F-4B81-A2CD-9A323B29CBDF}" dt="2025-01-13T21:27:41.928" v="5300" actId="1037"/>
          <ac:spMkLst>
            <pc:docMk/>
            <pc:sldMk cId="1506325531" sldId="424"/>
            <ac:spMk id="14" creationId="{AF7FB473-96F0-5121-571A-A737ADD6CED3}"/>
          </ac:spMkLst>
        </pc:spChg>
        <pc:spChg chg="add mod">
          <ac:chgData name="Wesley Billings" userId="4ec70cba-514c-4d15-b31b-62c841b1aeac" providerId="ADAL" clId="{CB6C3377-F25F-4B81-A2CD-9A323B29CBDF}" dt="2025-01-13T21:27:24.616" v="5283" actId="20577"/>
          <ac:spMkLst>
            <pc:docMk/>
            <pc:sldMk cId="1506325531" sldId="424"/>
            <ac:spMk id="16" creationId="{3899616B-6290-F604-D0DB-5DFED2869247}"/>
          </ac:spMkLst>
        </pc:spChg>
        <pc:picChg chg="add mod">
          <ac:chgData name="Wesley Billings" userId="4ec70cba-514c-4d15-b31b-62c841b1aeac" providerId="ADAL" clId="{CB6C3377-F25F-4B81-A2CD-9A323B29CBDF}" dt="2025-01-13T21:27:41.928" v="5300" actId="1037"/>
          <ac:picMkLst>
            <pc:docMk/>
            <pc:sldMk cId="1506325531" sldId="424"/>
            <ac:picMk id="3" creationId="{C2227659-38F2-6F50-8821-CB40C915EBC3}"/>
          </ac:picMkLst>
        </pc:picChg>
        <pc:picChg chg="add mod">
          <ac:chgData name="Wesley Billings" userId="4ec70cba-514c-4d15-b31b-62c841b1aeac" providerId="ADAL" clId="{CB6C3377-F25F-4B81-A2CD-9A323B29CBDF}" dt="2025-01-13T21:27:41.928" v="5300" actId="1037"/>
          <ac:picMkLst>
            <pc:docMk/>
            <pc:sldMk cId="1506325531" sldId="424"/>
            <ac:picMk id="4" creationId="{889AE084-013E-9E03-8AB7-221F710D1644}"/>
          </ac:picMkLst>
        </pc:picChg>
        <pc:picChg chg="add mod">
          <ac:chgData name="Wesley Billings" userId="4ec70cba-514c-4d15-b31b-62c841b1aeac" providerId="ADAL" clId="{CB6C3377-F25F-4B81-A2CD-9A323B29CBDF}" dt="2025-01-13T21:27:41.928" v="5300" actId="1037"/>
          <ac:picMkLst>
            <pc:docMk/>
            <pc:sldMk cId="1506325531" sldId="424"/>
            <ac:picMk id="5" creationId="{A5E7BCD0-BAFE-FA60-5AB0-B7F6A379D378}"/>
          </ac:picMkLst>
        </pc:picChg>
        <pc:picChg chg="add mod">
          <ac:chgData name="Wesley Billings" userId="4ec70cba-514c-4d15-b31b-62c841b1aeac" providerId="ADAL" clId="{CB6C3377-F25F-4B81-A2CD-9A323B29CBDF}" dt="2025-01-13T21:27:41.928" v="5300" actId="1037"/>
          <ac:picMkLst>
            <pc:docMk/>
            <pc:sldMk cId="1506325531" sldId="424"/>
            <ac:picMk id="15" creationId="{4AD76512-4C76-227A-61D2-EBF739DEE2D0}"/>
          </ac:picMkLst>
        </pc:picChg>
      </pc:sldChg>
      <pc:sldChg chg="addSp modSp add mod">
        <pc:chgData name="Wesley Billings" userId="4ec70cba-514c-4d15-b31b-62c841b1aeac" providerId="ADAL" clId="{CB6C3377-F25F-4B81-A2CD-9A323B29CBDF}" dt="2025-01-14T17:06:49.142" v="7975" actId="6549"/>
        <pc:sldMkLst>
          <pc:docMk/>
          <pc:sldMk cId="3709215605" sldId="425"/>
        </pc:sldMkLst>
        <pc:spChg chg="add mod">
          <ac:chgData name="Wesley Billings" userId="4ec70cba-514c-4d15-b31b-62c841b1aeac" providerId="ADAL" clId="{CB6C3377-F25F-4B81-A2CD-9A323B29CBDF}" dt="2025-01-13T21:34:30.411" v="5522" actId="1076"/>
          <ac:spMkLst>
            <pc:docMk/>
            <pc:sldMk cId="3709215605" sldId="425"/>
            <ac:spMk id="3" creationId="{A9DF27EE-4D39-D062-D57E-053CA215EAF7}"/>
          </ac:spMkLst>
        </pc:spChg>
        <pc:spChg chg="mod">
          <ac:chgData name="Wesley Billings" userId="4ec70cba-514c-4d15-b31b-62c841b1aeac" providerId="ADAL" clId="{CB6C3377-F25F-4B81-A2CD-9A323B29CBDF}" dt="2025-01-14T17:06:49.142" v="7975" actId="6549"/>
          <ac:spMkLst>
            <pc:docMk/>
            <pc:sldMk cId="3709215605" sldId="425"/>
            <ac:spMk id="5" creationId="{5DD076D7-CC5E-878B-C89F-70440140E881}"/>
          </ac:spMkLst>
        </pc:spChg>
      </pc:sldChg>
      <pc:sldChg chg="modSp new mod ord modShow">
        <pc:chgData name="Wesley Billings" userId="4ec70cba-514c-4d15-b31b-62c841b1aeac" providerId="ADAL" clId="{CB6C3377-F25F-4B81-A2CD-9A323B29CBDF}" dt="2025-01-16T21:31:41.672" v="10289" actId="729"/>
        <pc:sldMkLst>
          <pc:docMk/>
          <pc:sldMk cId="3366513669" sldId="426"/>
        </pc:sldMkLst>
        <pc:spChg chg="mod">
          <ac:chgData name="Wesley Billings" userId="4ec70cba-514c-4d15-b31b-62c841b1aeac" providerId="ADAL" clId="{CB6C3377-F25F-4B81-A2CD-9A323B29CBDF}" dt="2025-01-16T21:31:30.166" v="10284"/>
          <ac:spMkLst>
            <pc:docMk/>
            <pc:sldMk cId="3366513669" sldId="426"/>
            <ac:spMk id="2" creationId="{D828860D-7F96-A2FA-3E57-53E5C5985F38}"/>
          </ac:spMkLst>
        </pc:spChg>
        <pc:spChg chg="mod">
          <ac:chgData name="Wesley Billings" userId="4ec70cba-514c-4d15-b31b-62c841b1aeac" providerId="ADAL" clId="{CB6C3377-F25F-4B81-A2CD-9A323B29CBDF}" dt="2025-01-13T21:56:22.466" v="7664" actId="20577"/>
          <ac:spMkLst>
            <pc:docMk/>
            <pc:sldMk cId="3366513669" sldId="426"/>
            <ac:spMk id="3" creationId="{AD89501B-8386-A9A0-AD29-583F2A62E391}"/>
          </ac:spMkLst>
        </pc:spChg>
      </pc:sldChg>
      <pc:sldChg chg="modSp new mod ord modShow">
        <pc:chgData name="Wesley Billings" userId="4ec70cba-514c-4d15-b31b-62c841b1aeac" providerId="ADAL" clId="{CB6C3377-F25F-4B81-A2CD-9A323B29CBDF}" dt="2025-01-16T21:31:41.672" v="10289" actId="729"/>
        <pc:sldMkLst>
          <pc:docMk/>
          <pc:sldMk cId="3011478780" sldId="427"/>
        </pc:sldMkLst>
        <pc:spChg chg="mod">
          <ac:chgData name="Wesley Billings" userId="4ec70cba-514c-4d15-b31b-62c841b1aeac" providerId="ADAL" clId="{CB6C3377-F25F-4B81-A2CD-9A323B29CBDF}" dt="2025-01-16T21:31:32.598" v="10285"/>
          <ac:spMkLst>
            <pc:docMk/>
            <pc:sldMk cId="3011478780" sldId="427"/>
            <ac:spMk id="2" creationId="{9D2334DE-5F4B-B593-72CF-6AC5A48B32CA}"/>
          </ac:spMkLst>
        </pc:spChg>
        <pc:spChg chg="mod">
          <ac:chgData name="Wesley Billings" userId="4ec70cba-514c-4d15-b31b-62c841b1aeac" providerId="ADAL" clId="{CB6C3377-F25F-4B81-A2CD-9A323B29CBDF}" dt="2025-01-16T21:12:24.373" v="9654" actId="20578"/>
          <ac:spMkLst>
            <pc:docMk/>
            <pc:sldMk cId="3011478780" sldId="427"/>
            <ac:spMk id="3" creationId="{21FEC620-E8D4-3C7D-FAAC-92BB20A6C489}"/>
          </ac:spMkLst>
        </pc:spChg>
      </pc:sldChg>
      <pc:sldChg chg="addSp delSp modSp new mod ord modClrScheme chgLayout">
        <pc:chgData name="Wesley Billings" userId="4ec70cba-514c-4d15-b31b-62c841b1aeac" providerId="ADAL" clId="{CB6C3377-F25F-4B81-A2CD-9A323B29CBDF}" dt="2025-01-16T21:06:13.286" v="9480"/>
        <pc:sldMkLst>
          <pc:docMk/>
          <pc:sldMk cId="1259999795" sldId="428"/>
        </pc:sldMkLst>
        <pc:spChg chg="del mod ord">
          <ac:chgData name="Wesley Billings" userId="4ec70cba-514c-4d15-b31b-62c841b1aeac" providerId="ADAL" clId="{CB6C3377-F25F-4B81-A2CD-9A323B29CBDF}" dt="2025-01-16T18:55:14.469" v="9227" actId="478"/>
          <ac:spMkLst>
            <pc:docMk/>
            <pc:sldMk cId="1259999795" sldId="428"/>
            <ac:spMk id="2" creationId="{195F8FD5-BF56-74D9-0D96-B8DFA47D6003}"/>
          </ac:spMkLst>
        </pc:spChg>
        <pc:spChg chg="del mod ord">
          <ac:chgData name="Wesley Billings" userId="4ec70cba-514c-4d15-b31b-62c841b1aeac" providerId="ADAL" clId="{CB6C3377-F25F-4B81-A2CD-9A323B29CBDF}" dt="2025-01-16T18:55:13.134" v="9226" actId="478"/>
          <ac:spMkLst>
            <pc:docMk/>
            <pc:sldMk cId="1259999795" sldId="428"/>
            <ac:spMk id="3" creationId="{52A6A974-E71D-1E4A-4036-A6BF400B7F37}"/>
          </ac:spMkLst>
        </pc:spChg>
        <pc:picChg chg="add mod">
          <ac:chgData name="Wesley Billings" userId="4ec70cba-514c-4d15-b31b-62c841b1aeac" providerId="ADAL" clId="{CB6C3377-F25F-4B81-A2CD-9A323B29CBDF}" dt="2025-01-16T18:55:50.515" v="9236" actId="1076"/>
          <ac:picMkLst>
            <pc:docMk/>
            <pc:sldMk cId="1259999795" sldId="428"/>
            <ac:picMk id="5" creationId="{15E1F1C0-5489-387E-052E-8FF311C85C5B}"/>
          </ac:picMkLst>
        </pc:picChg>
        <pc:picChg chg="add mod">
          <ac:chgData name="Wesley Billings" userId="4ec70cba-514c-4d15-b31b-62c841b1aeac" providerId="ADAL" clId="{CB6C3377-F25F-4B81-A2CD-9A323B29CBDF}" dt="2025-01-16T18:55:57.015" v="9243" actId="1038"/>
          <ac:picMkLst>
            <pc:docMk/>
            <pc:sldMk cId="1259999795" sldId="428"/>
            <ac:picMk id="7" creationId="{ED9A32B7-9693-4945-3888-7119D46BF121}"/>
          </ac:picMkLst>
        </pc:picChg>
        <pc:cxnChg chg="add mod">
          <ac:chgData name="Wesley Billings" userId="4ec70cba-514c-4d15-b31b-62c841b1aeac" providerId="ADAL" clId="{CB6C3377-F25F-4B81-A2CD-9A323B29CBDF}" dt="2025-01-16T20:25:50.979" v="9246" actId="1582"/>
          <ac:cxnSpMkLst>
            <pc:docMk/>
            <pc:sldMk cId="1259999795" sldId="428"/>
            <ac:cxnSpMk id="9" creationId="{DD481500-A45B-DFFA-0683-9CBFD35C1198}"/>
          </ac:cxnSpMkLst>
        </pc:cxnChg>
      </pc:sldChg>
      <pc:sldChg chg="modSp new mod">
        <pc:chgData name="Wesley Billings" userId="4ec70cba-514c-4d15-b31b-62c841b1aeac" providerId="ADAL" clId="{CB6C3377-F25F-4B81-A2CD-9A323B29CBDF}" dt="2025-01-13T21:57:49.612" v="7925" actId="20577"/>
        <pc:sldMkLst>
          <pc:docMk/>
          <pc:sldMk cId="4236414096" sldId="429"/>
        </pc:sldMkLst>
        <pc:spChg chg="mod">
          <ac:chgData name="Wesley Billings" userId="4ec70cba-514c-4d15-b31b-62c841b1aeac" providerId="ADAL" clId="{CB6C3377-F25F-4B81-A2CD-9A323B29CBDF}" dt="2025-01-13T21:57:49.612" v="7925" actId="20577"/>
          <ac:spMkLst>
            <pc:docMk/>
            <pc:sldMk cId="4236414096" sldId="429"/>
            <ac:spMk id="2" creationId="{60E200E0-C1AB-A625-AF29-586F467B8F73}"/>
          </ac:spMkLst>
        </pc:spChg>
        <pc:spChg chg="mod">
          <ac:chgData name="Wesley Billings" userId="4ec70cba-514c-4d15-b31b-62c841b1aeac" providerId="ADAL" clId="{CB6C3377-F25F-4B81-A2CD-9A323B29CBDF}" dt="2025-01-13T21:57:34.558" v="7857" actId="20577"/>
          <ac:spMkLst>
            <pc:docMk/>
            <pc:sldMk cId="4236414096" sldId="429"/>
            <ac:spMk id="3" creationId="{D409BDAF-4D12-A4AA-87C1-3103D130EEC7}"/>
          </ac:spMkLst>
        </pc:spChg>
      </pc:sldChg>
      <pc:sldChg chg="modSp new mod ord modShow">
        <pc:chgData name="Wesley Billings" userId="4ec70cba-514c-4d15-b31b-62c841b1aeac" providerId="ADAL" clId="{CB6C3377-F25F-4B81-A2CD-9A323B29CBDF}" dt="2025-01-16T21:21:41.278" v="10205"/>
        <pc:sldMkLst>
          <pc:docMk/>
          <pc:sldMk cId="2407259328" sldId="430"/>
        </pc:sldMkLst>
        <pc:spChg chg="mod">
          <ac:chgData name="Wesley Billings" userId="4ec70cba-514c-4d15-b31b-62c841b1aeac" providerId="ADAL" clId="{CB6C3377-F25F-4B81-A2CD-9A323B29CBDF}" dt="2025-01-16T21:08:43.042" v="9578" actId="20577"/>
          <ac:spMkLst>
            <pc:docMk/>
            <pc:sldMk cId="2407259328" sldId="430"/>
            <ac:spMk id="2" creationId="{1CCC9A07-E60D-A57B-43DF-D0AE7F473DC9}"/>
          </ac:spMkLst>
        </pc:spChg>
        <pc:spChg chg="mod">
          <ac:chgData name="Wesley Billings" userId="4ec70cba-514c-4d15-b31b-62c841b1aeac" providerId="ADAL" clId="{CB6C3377-F25F-4B81-A2CD-9A323B29CBDF}" dt="2025-01-16T21:21:41.278" v="10205"/>
          <ac:spMkLst>
            <pc:docMk/>
            <pc:sldMk cId="2407259328" sldId="430"/>
            <ac:spMk id="3" creationId="{1F165A67-9EFC-B996-DB56-F0209FF87323}"/>
          </ac:spMkLst>
        </pc:spChg>
      </pc:sldChg>
      <pc:sldChg chg="addSp delSp modSp new mod modClrScheme chgLayout">
        <pc:chgData name="Wesley Billings" userId="4ec70cba-514c-4d15-b31b-62c841b1aeac" providerId="ADAL" clId="{CB6C3377-F25F-4B81-A2CD-9A323B29CBDF}" dt="2025-01-16T20:49:21.242" v="9478" actId="20577"/>
        <pc:sldMkLst>
          <pc:docMk/>
          <pc:sldMk cId="3445539698" sldId="431"/>
        </pc:sldMkLst>
        <pc:spChg chg="mod ord">
          <ac:chgData name="Wesley Billings" userId="4ec70cba-514c-4d15-b31b-62c841b1aeac" providerId="ADAL" clId="{CB6C3377-F25F-4B81-A2CD-9A323B29CBDF}" dt="2025-01-16T16:22:15.101" v="8108" actId="700"/>
          <ac:spMkLst>
            <pc:docMk/>
            <pc:sldMk cId="3445539698" sldId="431"/>
            <ac:spMk id="2" creationId="{32F6A54E-82FC-1590-C2A4-C73131ACB652}"/>
          </ac:spMkLst>
        </pc:spChg>
        <pc:spChg chg="del mod ord">
          <ac:chgData name="Wesley Billings" userId="4ec70cba-514c-4d15-b31b-62c841b1aeac" providerId="ADAL" clId="{CB6C3377-F25F-4B81-A2CD-9A323B29CBDF}" dt="2025-01-16T16:21:59.902" v="8105" actId="700"/>
          <ac:spMkLst>
            <pc:docMk/>
            <pc:sldMk cId="3445539698" sldId="431"/>
            <ac:spMk id="3" creationId="{F8F9FB8D-E8FC-ED88-CB1F-BF052999C028}"/>
          </ac:spMkLst>
        </pc:spChg>
        <pc:spChg chg="add del mod ord">
          <ac:chgData name="Wesley Billings" userId="4ec70cba-514c-4d15-b31b-62c841b1aeac" providerId="ADAL" clId="{CB6C3377-F25F-4B81-A2CD-9A323B29CBDF}" dt="2025-01-16T16:22:04.674" v="8106"/>
          <ac:spMkLst>
            <pc:docMk/>
            <pc:sldMk cId="3445539698" sldId="431"/>
            <ac:spMk id="4" creationId="{34DA4865-60D3-23F4-A33F-B801B0C93678}"/>
          </ac:spMkLst>
        </pc:spChg>
        <pc:spChg chg="add del mod ord">
          <ac:chgData name="Wesley Billings" userId="4ec70cba-514c-4d15-b31b-62c841b1aeac" providerId="ADAL" clId="{CB6C3377-F25F-4B81-A2CD-9A323B29CBDF}" dt="2025-01-16T16:22:10.747" v="8107"/>
          <ac:spMkLst>
            <pc:docMk/>
            <pc:sldMk cId="3445539698" sldId="431"/>
            <ac:spMk id="5" creationId="{301108F7-13F6-2F85-4DF7-BAFC708CCDD6}"/>
          </ac:spMkLst>
        </pc:spChg>
        <pc:spChg chg="add mod ord">
          <ac:chgData name="Wesley Billings" userId="4ec70cba-514c-4d15-b31b-62c841b1aeac" providerId="ADAL" clId="{CB6C3377-F25F-4B81-A2CD-9A323B29CBDF}" dt="2025-01-16T20:49:19.803" v="9477" actId="20577"/>
          <ac:spMkLst>
            <pc:docMk/>
            <pc:sldMk cId="3445539698" sldId="431"/>
            <ac:spMk id="6" creationId="{1F4A46A5-70E2-D4D6-B327-8A857BA569BE}"/>
          </ac:spMkLst>
        </pc:spChg>
        <pc:spChg chg="add mod ord">
          <ac:chgData name="Wesley Billings" userId="4ec70cba-514c-4d15-b31b-62c841b1aeac" providerId="ADAL" clId="{CB6C3377-F25F-4B81-A2CD-9A323B29CBDF}" dt="2025-01-16T20:49:21.242" v="9478" actId="20577"/>
          <ac:spMkLst>
            <pc:docMk/>
            <pc:sldMk cId="3445539698" sldId="431"/>
            <ac:spMk id="7" creationId="{B8C70BDC-1F10-F243-B582-F9BA70EC28E0}"/>
          </ac:spMkLst>
        </pc:spChg>
        <pc:spChg chg="add mod">
          <ac:chgData name="Wesley Billings" userId="4ec70cba-514c-4d15-b31b-62c841b1aeac" providerId="ADAL" clId="{CB6C3377-F25F-4B81-A2CD-9A323B29CBDF}" dt="2025-01-16T16:23:25.999" v="8282" actId="1076"/>
          <ac:spMkLst>
            <pc:docMk/>
            <pc:sldMk cId="3445539698" sldId="431"/>
            <ac:spMk id="8" creationId="{12DF8571-B570-DEAA-25F4-4EBC018127FE}"/>
          </ac:spMkLst>
        </pc:spChg>
        <pc:spChg chg="add del mod">
          <ac:chgData name="Wesley Billings" userId="4ec70cba-514c-4d15-b31b-62c841b1aeac" providerId="ADAL" clId="{CB6C3377-F25F-4B81-A2CD-9A323B29CBDF}" dt="2025-01-16T20:49:05.168" v="9457"/>
          <ac:spMkLst>
            <pc:docMk/>
            <pc:sldMk cId="3445539698" sldId="431"/>
            <ac:spMk id="9" creationId="{CB2CA35C-41E9-439C-382C-37A093C385D0}"/>
          </ac:spMkLst>
        </pc:spChg>
        <pc:spChg chg="add del mod">
          <ac:chgData name="Wesley Billings" userId="4ec70cba-514c-4d15-b31b-62c841b1aeac" providerId="ADAL" clId="{CB6C3377-F25F-4B81-A2CD-9A323B29CBDF}" dt="2025-01-16T20:49:07.018" v="9459"/>
          <ac:spMkLst>
            <pc:docMk/>
            <pc:sldMk cId="3445539698" sldId="431"/>
            <ac:spMk id="11" creationId="{0302CBE9-949F-2040-DE2F-83D327F21C1D}"/>
          </ac:spMkLst>
        </pc:spChg>
        <pc:picChg chg="add del mod">
          <ac:chgData name="Wesley Billings" userId="4ec70cba-514c-4d15-b31b-62c841b1aeac" providerId="ADAL" clId="{CB6C3377-F25F-4B81-A2CD-9A323B29CBDF}" dt="2025-01-16T20:49:06.162" v="9458" actId="21"/>
          <ac:picMkLst>
            <pc:docMk/>
            <pc:sldMk cId="3445539698" sldId="431"/>
            <ac:picMk id="10" creationId="{6300E24E-25A4-565F-0F4D-08CE8C3EB3DC}"/>
          </ac:picMkLst>
        </pc:picChg>
        <pc:picChg chg="add mod">
          <ac:chgData name="Wesley Billings" userId="4ec70cba-514c-4d15-b31b-62c841b1aeac" providerId="ADAL" clId="{CB6C3377-F25F-4B81-A2CD-9A323B29CBDF}" dt="2025-01-16T20:49:05.168" v="9457"/>
          <ac:picMkLst>
            <pc:docMk/>
            <pc:sldMk cId="3445539698" sldId="431"/>
            <ac:picMk id="12" creationId="{5A82E3A3-9E5E-261D-3A17-1F8E4C84F93C}"/>
          </ac:picMkLst>
        </pc:picChg>
        <pc:picChg chg="add mod">
          <ac:chgData name="Wesley Billings" userId="4ec70cba-514c-4d15-b31b-62c841b1aeac" providerId="ADAL" clId="{CB6C3377-F25F-4B81-A2CD-9A323B29CBDF}" dt="2025-01-16T20:49:07.018" v="9459"/>
          <ac:picMkLst>
            <pc:docMk/>
            <pc:sldMk cId="3445539698" sldId="431"/>
            <ac:picMk id="13" creationId="{6300E24E-25A4-565F-0F4D-08CE8C3EB3DC}"/>
          </ac:picMkLst>
        </pc:picChg>
        <pc:picChg chg="add del mod ord">
          <ac:chgData name="Wesley Billings" userId="4ec70cba-514c-4d15-b31b-62c841b1aeac" providerId="ADAL" clId="{CB6C3377-F25F-4B81-A2CD-9A323B29CBDF}" dt="2025-01-16T20:48:57.564" v="9453" actId="21"/>
          <ac:picMkLst>
            <pc:docMk/>
            <pc:sldMk cId="3445539698" sldId="431"/>
            <ac:picMk id="1026" creationId="{6300E24E-25A4-565F-0F4D-08CE8C3EB3DC}"/>
          </ac:picMkLst>
        </pc:picChg>
        <pc:picChg chg="add del mod ord">
          <ac:chgData name="Wesley Billings" userId="4ec70cba-514c-4d15-b31b-62c841b1aeac" providerId="ADAL" clId="{CB6C3377-F25F-4B81-A2CD-9A323B29CBDF}" dt="2025-01-16T20:49:04.263" v="9456" actId="21"/>
          <ac:picMkLst>
            <pc:docMk/>
            <pc:sldMk cId="3445539698" sldId="431"/>
            <ac:picMk id="1028" creationId="{5A82E3A3-9E5E-261D-3A17-1F8E4C84F93C}"/>
          </ac:picMkLst>
        </pc:picChg>
      </pc:sldChg>
      <pc:sldChg chg="addSp delSp modSp new del mod modClrScheme chgLayout">
        <pc:chgData name="Wesley Billings" userId="4ec70cba-514c-4d15-b31b-62c841b1aeac" providerId="ADAL" clId="{CB6C3377-F25F-4B81-A2CD-9A323B29CBDF}" dt="2025-01-16T18:36:48.787" v="8898" actId="47"/>
        <pc:sldMkLst>
          <pc:docMk/>
          <pc:sldMk cId="2700312036" sldId="432"/>
        </pc:sldMkLst>
        <pc:spChg chg="del mod ord">
          <ac:chgData name="Wesley Billings" userId="4ec70cba-514c-4d15-b31b-62c841b1aeac" providerId="ADAL" clId="{CB6C3377-F25F-4B81-A2CD-9A323B29CBDF}" dt="2025-01-16T16:37:14.523" v="8406" actId="700"/>
          <ac:spMkLst>
            <pc:docMk/>
            <pc:sldMk cId="2700312036" sldId="432"/>
            <ac:spMk id="2" creationId="{9D9B99B2-CFFC-9D05-4CBD-346789B1EFB2}"/>
          </ac:spMkLst>
        </pc:spChg>
        <pc:spChg chg="del mod ord">
          <ac:chgData name="Wesley Billings" userId="4ec70cba-514c-4d15-b31b-62c841b1aeac" providerId="ADAL" clId="{CB6C3377-F25F-4B81-A2CD-9A323B29CBDF}" dt="2025-01-16T16:37:14.523" v="8406" actId="700"/>
          <ac:spMkLst>
            <pc:docMk/>
            <pc:sldMk cId="2700312036" sldId="432"/>
            <ac:spMk id="3" creationId="{EDB8BBF3-5EAF-0603-275B-01D7604490FC}"/>
          </ac:spMkLst>
        </pc:spChg>
        <pc:spChg chg="add mod ord">
          <ac:chgData name="Wesley Billings" userId="4ec70cba-514c-4d15-b31b-62c841b1aeac" providerId="ADAL" clId="{CB6C3377-F25F-4B81-A2CD-9A323B29CBDF}" dt="2025-01-16T16:45:14.081" v="8433" actId="20577"/>
          <ac:spMkLst>
            <pc:docMk/>
            <pc:sldMk cId="2700312036" sldId="432"/>
            <ac:spMk id="4" creationId="{4502D8CB-C8F3-6BBC-D3FC-D3EEE588831A}"/>
          </ac:spMkLst>
        </pc:spChg>
        <pc:spChg chg="add mod ord">
          <ac:chgData name="Wesley Billings" userId="4ec70cba-514c-4d15-b31b-62c841b1aeac" providerId="ADAL" clId="{CB6C3377-F25F-4B81-A2CD-9A323B29CBDF}" dt="2025-01-16T16:37:14.523" v="8406" actId="700"/>
          <ac:spMkLst>
            <pc:docMk/>
            <pc:sldMk cId="2700312036" sldId="432"/>
            <ac:spMk id="5" creationId="{1DA7B97E-16DB-57E7-1CEE-58A8734EA870}"/>
          </ac:spMkLst>
        </pc:spChg>
      </pc:sldChg>
      <pc:sldChg chg="addSp delSp modSp new del mod">
        <pc:chgData name="Wesley Billings" userId="4ec70cba-514c-4d15-b31b-62c841b1aeac" providerId="ADAL" clId="{CB6C3377-F25F-4B81-A2CD-9A323B29CBDF}" dt="2025-01-16T20:48:37.564" v="9451" actId="47"/>
        <pc:sldMkLst>
          <pc:docMk/>
          <pc:sldMk cId="1185984833" sldId="433"/>
        </pc:sldMkLst>
        <pc:spChg chg="mod">
          <ac:chgData name="Wesley Billings" userId="4ec70cba-514c-4d15-b31b-62c841b1aeac" providerId="ADAL" clId="{CB6C3377-F25F-4B81-A2CD-9A323B29CBDF}" dt="2025-01-16T18:14:22.141" v="8486" actId="20577"/>
          <ac:spMkLst>
            <pc:docMk/>
            <pc:sldMk cId="1185984833" sldId="433"/>
            <ac:spMk id="2" creationId="{BCA76355-FCE2-A7ED-3D82-FDD2589FE4D8}"/>
          </ac:spMkLst>
        </pc:spChg>
        <pc:spChg chg="mod">
          <ac:chgData name="Wesley Billings" userId="4ec70cba-514c-4d15-b31b-62c841b1aeac" providerId="ADAL" clId="{CB6C3377-F25F-4B81-A2CD-9A323B29CBDF}" dt="2025-01-16T20:42:10.078" v="9410" actId="1076"/>
          <ac:spMkLst>
            <pc:docMk/>
            <pc:sldMk cId="1185984833" sldId="433"/>
            <ac:spMk id="3" creationId="{65B5C2AC-6F5F-C6F3-E94B-64C7ECBCE5C1}"/>
          </ac:spMkLst>
        </pc:spChg>
        <pc:spChg chg="add del">
          <ac:chgData name="Wesley Billings" userId="4ec70cba-514c-4d15-b31b-62c841b1aeac" providerId="ADAL" clId="{CB6C3377-F25F-4B81-A2CD-9A323B29CBDF}" dt="2025-01-16T20:39:11.862" v="9288"/>
          <ac:spMkLst>
            <pc:docMk/>
            <pc:sldMk cId="1185984833" sldId="433"/>
            <ac:spMk id="4" creationId="{86967F6A-FEE1-4763-A47D-DB06BB6D4631}"/>
          </ac:spMkLst>
        </pc:spChg>
        <pc:spChg chg="mod">
          <ac:chgData name="Wesley Billings" userId="4ec70cba-514c-4d15-b31b-62c841b1aeac" providerId="ADAL" clId="{CB6C3377-F25F-4B81-A2CD-9A323B29CBDF}" dt="2025-01-16T20:42:05.465" v="9409" actId="1035"/>
          <ac:spMkLst>
            <pc:docMk/>
            <pc:sldMk cId="1185984833" sldId="433"/>
            <ac:spMk id="5" creationId="{5504AF99-69A3-7902-BA1C-3C1C1BD8D4AF}"/>
          </ac:spMkLst>
        </pc:spChg>
        <pc:spChg chg="add del">
          <ac:chgData name="Wesley Billings" userId="4ec70cba-514c-4d15-b31b-62c841b1aeac" providerId="ADAL" clId="{CB6C3377-F25F-4B81-A2CD-9A323B29CBDF}" dt="2025-01-16T20:39:15.368" v="9291"/>
          <ac:spMkLst>
            <pc:docMk/>
            <pc:sldMk cId="1185984833" sldId="433"/>
            <ac:spMk id="6" creationId="{448EB094-C649-BD85-EDDA-66E64C7E791A}"/>
          </ac:spMkLst>
        </pc:spChg>
        <pc:spChg chg="add del mod">
          <ac:chgData name="Wesley Billings" userId="4ec70cba-514c-4d15-b31b-62c841b1aeac" providerId="ADAL" clId="{CB6C3377-F25F-4B81-A2CD-9A323B29CBDF}" dt="2025-01-16T18:27:31.538" v="8817" actId="478"/>
          <ac:spMkLst>
            <pc:docMk/>
            <pc:sldMk cId="1185984833" sldId="433"/>
            <ac:spMk id="7" creationId="{7D4C46A3-07B6-ADB7-0606-3FF24CF66823}"/>
          </ac:spMkLst>
        </pc:spChg>
        <pc:spChg chg="add del mod">
          <ac:chgData name="Wesley Billings" userId="4ec70cba-514c-4d15-b31b-62c841b1aeac" providerId="ADAL" clId="{CB6C3377-F25F-4B81-A2CD-9A323B29CBDF}" dt="2025-01-16T18:26:59.699" v="8737" actId="478"/>
          <ac:spMkLst>
            <pc:docMk/>
            <pc:sldMk cId="1185984833" sldId="433"/>
            <ac:spMk id="8" creationId="{52E52611-6DB5-8A5A-5696-69D4DAF21E3B}"/>
          </ac:spMkLst>
        </pc:spChg>
        <pc:spChg chg="add del">
          <ac:chgData name="Wesley Billings" userId="4ec70cba-514c-4d15-b31b-62c841b1aeac" providerId="ADAL" clId="{CB6C3377-F25F-4B81-A2CD-9A323B29CBDF}" dt="2025-01-16T20:38:59.621" v="9285" actId="22"/>
          <ac:spMkLst>
            <pc:docMk/>
            <pc:sldMk cId="1185984833" sldId="433"/>
            <ac:spMk id="12" creationId="{81974EED-3143-FF11-6FE4-A69FD78F02EB}"/>
          </ac:spMkLst>
        </pc:spChg>
        <pc:picChg chg="add mod">
          <ac:chgData name="Wesley Billings" userId="4ec70cba-514c-4d15-b31b-62c841b1aeac" providerId="ADAL" clId="{CB6C3377-F25F-4B81-A2CD-9A323B29CBDF}" dt="2025-01-16T20:34:17.951" v="9255"/>
          <ac:picMkLst>
            <pc:docMk/>
            <pc:sldMk cId="1185984833" sldId="433"/>
            <ac:picMk id="10" creationId="{552B6722-C0B9-0A5D-C2AD-630DF7C26C13}"/>
          </ac:picMkLst>
        </pc:picChg>
        <pc:picChg chg="add del mod modCrop">
          <ac:chgData name="Wesley Billings" userId="4ec70cba-514c-4d15-b31b-62c841b1aeac" providerId="ADAL" clId="{CB6C3377-F25F-4B81-A2CD-9A323B29CBDF}" dt="2025-01-16T20:38:58.569" v="9283"/>
          <ac:picMkLst>
            <pc:docMk/>
            <pc:sldMk cId="1185984833" sldId="433"/>
            <ac:picMk id="14" creationId="{7FF8A74D-E966-3BB7-DC8A-34B48F2EDF72}"/>
          </ac:picMkLst>
        </pc:picChg>
        <pc:picChg chg="add del mod">
          <ac:chgData name="Wesley Billings" userId="4ec70cba-514c-4d15-b31b-62c841b1aeac" providerId="ADAL" clId="{CB6C3377-F25F-4B81-A2CD-9A323B29CBDF}" dt="2025-01-16T20:38:55.429" v="9276"/>
          <ac:picMkLst>
            <pc:docMk/>
            <pc:sldMk cId="1185984833" sldId="433"/>
            <ac:picMk id="16" creationId="{D2168A20-A713-60E8-6359-60228CF3BAD0}"/>
          </ac:picMkLst>
        </pc:picChg>
        <pc:picChg chg="add mod">
          <ac:chgData name="Wesley Billings" userId="4ec70cba-514c-4d15-b31b-62c841b1aeac" providerId="ADAL" clId="{CB6C3377-F25F-4B81-A2CD-9A323B29CBDF}" dt="2025-01-16T20:41:17.007" v="9391" actId="1076"/>
          <ac:picMkLst>
            <pc:docMk/>
            <pc:sldMk cId="1185984833" sldId="433"/>
            <ac:picMk id="18" creationId="{C448433D-5CA5-842E-85B3-409451BEAFAD}"/>
          </ac:picMkLst>
        </pc:picChg>
        <pc:picChg chg="add mod">
          <ac:chgData name="Wesley Billings" userId="4ec70cba-514c-4d15-b31b-62c841b1aeac" providerId="ADAL" clId="{CB6C3377-F25F-4B81-A2CD-9A323B29CBDF}" dt="2025-01-16T20:41:33.509" v="9396" actId="1076"/>
          <ac:picMkLst>
            <pc:docMk/>
            <pc:sldMk cId="1185984833" sldId="433"/>
            <ac:picMk id="20" creationId="{06479FF9-072D-960A-37D8-8121E812F4B0}"/>
          </ac:picMkLst>
        </pc:picChg>
      </pc:sldChg>
      <pc:sldChg chg="addSp modSp add del mod">
        <pc:chgData name="Wesley Billings" userId="4ec70cba-514c-4d15-b31b-62c841b1aeac" providerId="ADAL" clId="{CB6C3377-F25F-4B81-A2CD-9A323B29CBDF}" dt="2025-01-16T20:48:40.147" v="9452" actId="47"/>
        <pc:sldMkLst>
          <pc:docMk/>
          <pc:sldMk cId="1320552345" sldId="434"/>
        </pc:sldMkLst>
        <pc:spChg chg="mod">
          <ac:chgData name="Wesley Billings" userId="4ec70cba-514c-4d15-b31b-62c841b1aeac" providerId="ADAL" clId="{CB6C3377-F25F-4B81-A2CD-9A323B29CBDF}" dt="2025-01-16T18:28:53.149" v="8897" actId="207"/>
          <ac:spMkLst>
            <pc:docMk/>
            <pc:sldMk cId="1320552345" sldId="434"/>
            <ac:spMk id="3" creationId="{74E34459-C773-26E1-089C-7C935CC83A99}"/>
          </ac:spMkLst>
        </pc:spChg>
        <pc:spChg chg="mod">
          <ac:chgData name="Wesley Billings" userId="4ec70cba-514c-4d15-b31b-62c841b1aeac" providerId="ADAL" clId="{CB6C3377-F25F-4B81-A2CD-9A323B29CBDF}" dt="2025-01-16T18:28:47.434" v="8896" actId="207"/>
          <ac:spMkLst>
            <pc:docMk/>
            <pc:sldMk cId="1320552345" sldId="434"/>
            <ac:spMk id="5" creationId="{ED1200F3-31BB-BBAB-AA8E-C86440D4AF23}"/>
          </ac:spMkLst>
        </pc:spChg>
        <pc:picChg chg="add mod">
          <ac:chgData name="Wesley Billings" userId="4ec70cba-514c-4d15-b31b-62c841b1aeac" providerId="ADAL" clId="{CB6C3377-F25F-4B81-A2CD-9A323B29CBDF}" dt="2025-01-16T20:47:08.627" v="9412"/>
          <ac:picMkLst>
            <pc:docMk/>
            <pc:sldMk cId="1320552345" sldId="434"/>
            <ac:picMk id="7" creationId="{134B9BF9-84AC-904A-CBD2-75DF0D951C50}"/>
          </ac:picMkLst>
        </pc:picChg>
        <pc:picChg chg="add mod">
          <ac:chgData name="Wesley Billings" userId="4ec70cba-514c-4d15-b31b-62c841b1aeac" providerId="ADAL" clId="{CB6C3377-F25F-4B81-A2CD-9A323B29CBDF}" dt="2025-01-16T20:47:08.627" v="9412"/>
          <ac:picMkLst>
            <pc:docMk/>
            <pc:sldMk cId="1320552345" sldId="434"/>
            <ac:picMk id="8" creationId="{9EA68F37-8B73-4395-4B8E-B0812822C24A}"/>
          </ac:picMkLst>
        </pc:picChg>
      </pc:sldChg>
      <pc:sldChg chg="modSp add mod">
        <pc:chgData name="Wesley Billings" userId="4ec70cba-514c-4d15-b31b-62c841b1aeac" providerId="ADAL" clId="{CB6C3377-F25F-4B81-A2CD-9A323B29CBDF}" dt="2025-01-16T20:47:38.853" v="9430" actId="14100"/>
        <pc:sldMkLst>
          <pc:docMk/>
          <pc:sldMk cId="3327347346" sldId="435"/>
        </pc:sldMkLst>
        <pc:spChg chg="mod">
          <ac:chgData name="Wesley Billings" userId="4ec70cba-514c-4d15-b31b-62c841b1aeac" providerId="ADAL" clId="{CB6C3377-F25F-4B81-A2CD-9A323B29CBDF}" dt="2025-01-16T20:47:38.853" v="9430" actId="14100"/>
          <ac:spMkLst>
            <pc:docMk/>
            <pc:sldMk cId="3327347346" sldId="435"/>
            <ac:spMk id="3" creationId="{1622A6D6-4251-E031-7CAB-E0F8CF87FD0F}"/>
          </ac:spMkLst>
        </pc:spChg>
        <pc:spChg chg="mod">
          <ac:chgData name="Wesley Billings" userId="4ec70cba-514c-4d15-b31b-62c841b1aeac" providerId="ADAL" clId="{CB6C3377-F25F-4B81-A2CD-9A323B29CBDF}" dt="2025-01-16T20:47:35.977" v="9429" actId="27636"/>
          <ac:spMkLst>
            <pc:docMk/>
            <pc:sldMk cId="3327347346" sldId="435"/>
            <ac:spMk id="5" creationId="{B91AA8FF-FF20-5549-0833-4CA72C1FF4DF}"/>
          </ac:spMkLst>
        </pc:spChg>
      </pc:sldChg>
      <pc:sldChg chg="new del">
        <pc:chgData name="Wesley Billings" userId="4ec70cba-514c-4d15-b31b-62c841b1aeac" providerId="ADAL" clId="{CB6C3377-F25F-4B81-A2CD-9A323B29CBDF}" dt="2025-01-16T20:27:54.284" v="9248" actId="47"/>
        <pc:sldMkLst>
          <pc:docMk/>
          <pc:sldMk cId="3344911841" sldId="435"/>
        </pc:sldMkLst>
      </pc:sldChg>
      <pc:sldChg chg="modSp add mod ord">
        <pc:chgData name="Wesley Billings" userId="4ec70cba-514c-4d15-b31b-62c841b1aeac" providerId="ADAL" clId="{CB6C3377-F25F-4B81-A2CD-9A323B29CBDF}" dt="2025-01-16T20:48:33.331" v="9450" actId="20577"/>
        <pc:sldMkLst>
          <pc:docMk/>
          <pc:sldMk cId="1875497529" sldId="436"/>
        </pc:sldMkLst>
        <pc:spChg chg="mod">
          <ac:chgData name="Wesley Billings" userId="4ec70cba-514c-4d15-b31b-62c841b1aeac" providerId="ADAL" clId="{CB6C3377-F25F-4B81-A2CD-9A323B29CBDF}" dt="2025-01-16T20:48:22.335" v="9442" actId="20577"/>
          <ac:spMkLst>
            <pc:docMk/>
            <pc:sldMk cId="1875497529" sldId="436"/>
            <ac:spMk id="3" creationId="{6E5A6DFB-74F2-B72F-3CD8-2620DDBDEA56}"/>
          </ac:spMkLst>
        </pc:spChg>
        <pc:spChg chg="mod">
          <ac:chgData name="Wesley Billings" userId="4ec70cba-514c-4d15-b31b-62c841b1aeac" providerId="ADAL" clId="{CB6C3377-F25F-4B81-A2CD-9A323B29CBDF}" dt="2025-01-16T20:48:33.331" v="9450" actId="20577"/>
          <ac:spMkLst>
            <pc:docMk/>
            <pc:sldMk cId="1875497529" sldId="436"/>
            <ac:spMk id="5" creationId="{52BF0F00-8E2A-B3B9-1F99-623EB3B9E055}"/>
          </ac:spMkLst>
        </pc:spChg>
      </pc:sldChg>
      <pc:sldChg chg="modSp new mod">
        <pc:chgData name="Wesley Billings" userId="4ec70cba-514c-4d15-b31b-62c841b1aeac" providerId="ADAL" clId="{CB6C3377-F25F-4B81-A2CD-9A323B29CBDF}" dt="2025-01-16T21:29:53.484" v="10214" actId="20577"/>
        <pc:sldMkLst>
          <pc:docMk/>
          <pc:sldMk cId="3103928317" sldId="437"/>
        </pc:sldMkLst>
        <pc:spChg chg="mod">
          <ac:chgData name="Wesley Billings" userId="4ec70cba-514c-4d15-b31b-62c841b1aeac" providerId="ADAL" clId="{CB6C3377-F25F-4B81-A2CD-9A323B29CBDF}" dt="2025-01-16T21:29:53.484" v="10214" actId="20577"/>
          <ac:spMkLst>
            <pc:docMk/>
            <pc:sldMk cId="3103928317" sldId="437"/>
            <ac:spMk id="2" creationId="{EABF1EBD-9CBB-73FA-617E-A97F23E1CCC7}"/>
          </ac:spMkLst>
        </pc:spChg>
      </pc:sldChg>
      <pc:sldChg chg="modSp add mod">
        <pc:chgData name="Wesley Billings" userId="4ec70cba-514c-4d15-b31b-62c841b1aeac" providerId="ADAL" clId="{CB6C3377-F25F-4B81-A2CD-9A323B29CBDF}" dt="2025-01-16T21:21:39.137" v="10204"/>
        <pc:sldMkLst>
          <pc:docMk/>
          <pc:sldMk cId="1222249001" sldId="438"/>
        </pc:sldMkLst>
        <pc:spChg chg="mod">
          <ac:chgData name="Wesley Billings" userId="4ec70cba-514c-4d15-b31b-62c841b1aeac" providerId="ADAL" clId="{CB6C3377-F25F-4B81-A2CD-9A323B29CBDF}" dt="2025-01-16T21:08:50.991" v="9580" actId="400"/>
          <ac:spMkLst>
            <pc:docMk/>
            <pc:sldMk cId="1222249001" sldId="438"/>
            <ac:spMk id="2" creationId="{20C36F62-DA6E-DE72-A8D9-47DB51DBB791}"/>
          </ac:spMkLst>
        </pc:spChg>
        <pc:spChg chg="mod">
          <ac:chgData name="Wesley Billings" userId="4ec70cba-514c-4d15-b31b-62c841b1aeac" providerId="ADAL" clId="{CB6C3377-F25F-4B81-A2CD-9A323B29CBDF}" dt="2025-01-16T21:21:39.137" v="10204"/>
          <ac:spMkLst>
            <pc:docMk/>
            <pc:sldMk cId="1222249001" sldId="438"/>
            <ac:spMk id="3" creationId="{8A753ADD-1C94-810E-75FC-BFFDEA553A06}"/>
          </ac:spMkLst>
        </pc:spChg>
      </pc:sldChg>
      <pc:sldChg chg="modSp add mod">
        <pc:chgData name="Wesley Billings" userId="4ec70cba-514c-4d15-b31b-62c841b1aeac" providerId="ADAL" clId="{CB6C3377-F25F-4B81-A2CD-9A323B29CBDF}" dt="2025-01-16T21:21:37.872" v="10203"/>
        <pc:sldMkLst>
          <pc:docMk/>
          <pc:sldMk cId="3259028721" sldId="439"/>
        </pc:sldMkLst>
        <pc:spChg chg="mod">
          <ac:chgData name="Wesley Billings" userId="4ec70cba-514c-4d15-b31b-62c841b1aeac" providerId="ADAL" clId="{CB6C3377-F25F-4B81-A2CD-9A323B29CBDF}" dt="2025-01-16T21:09:41.238" v="9633" actId="20577"/>
          <ac:spMkLst>
            <pc:docMk/>
            <pc:sldMk cId="3259028721" sldId="439"/>
            <ac:spMk id="2" creationId="{04BA0EFE-05AB-5DC6-61A2-F5B5A4B6A312}"/>
          </ac:spMkLst>
        </pc:spChg>
        <pc:spChg chg="mod">
          <ac:chgData name="Wesley Billings" userId="4ec70cba-514c-4d15-b31b-62c841b1aeac" providerId="ADAL" clId="{CB6C3377-F25F-4B81-A2CD-9A323B29CBDF}" dt="2025-01-16T21:21:37.872" v="10203"/>
          <ac:spMkLst>
            <pc:docMk/>
            <pc:sldMk cId="3259028721" sldId="439"/>
            <ac:spMk id="3" creationId="{712D198B-6D65-A593-5605-41BF1C6AB1B7}"/>
          </ac:spMkLst>
        </pc:spChg>
      </pc:sldChg>
      <pc:sldChg chg="modSp add mod">
        <pc:chgData name="Wesley Billings" userId="4ec70cba-514c-4d15-b31b-62c841b1aeac" providerId="ADAL" clId="{CB6C3377-F25F-4B81-A2CD-9A323B29CBDF}" dt="2025-01-16T21:21:49.505" v="10206"/>
        <pc:sldMkLst>
          <pc:docMk/>
          <pc:sldMk cId="2743696096" sldId="440"/>
        </pc:sldMkLst>
        <pc:spChg chg="mod">
          <ac:chgData name="Wesley Billings" userId="4ec70cba-514c-4d15-b31b-62c841b1aeac" providerId="ADAL" clId="{CB6C3377-F25F-4B81-A2CD-9A323B29CBDF}" dt="2025-01-16T21:21:49.505" v="10206"/>
          <ac:spMkLst>
            <pc:docMk/>
            <pc:sldMk cId="2743696096" sldId="440"/>
            <ac:spMk id="3" creationId="{D752E00A-7143-0D0F-5247-F21CFCAC4A4B}"/>
          </ac:spMkLst>
        </pc:spChg>
      </pc:sldChg>
      <pc:sldChg chg="add del">
        <pc:chgData name="Wesley Billings" userId="4ec70cba-514c-4d15-b31b-62c841b1aeac" providerId="ADAL" clId="{CB6C3377-F25F-4B81-A2CD-9A323B29CBDF}" dt="2025-01-16T21:16:27.338" v="9821" actId="47"/>
        <pc:sldMkLst>
          <pc:docMk/>
          <pc:sldMk cId="2555963236" sldId="441"/>
        </pc:sldMkLst>
      </pc:sldChg>
      <pc:sldChg chg="modSp add mod">
        <pc:chgData name="Wesley Billings" userId="4ec70cba-514c-4d15-b31b-62c841b1aeac" providerId="ADAL" clId="{CB6C3377-F25F-4B81-A2CD-9A323B29CBDF}" dt="2025-01-16T21:21:27.773" v="10201" actId="20577"/>
        <pc:sldMkLst>
          <pc:docMk/>
          <pc:sldMk cId="2736329110" sldId="442"/>
        </pc:sldMkLst>
        <pc:spChg chg="mod">
          <ac:chgData name="Wesley Billings" userId="4ec70cba-514c-4d15-b31b-62c841b1aeac" providerId="ADAL" clId="{CB6C3377-F25F-4B81-A2CD-9A323B29CBDF}" dt="2025-01-16T21:21:27.773" v="10201" actId="20577"/>
          <ac:spMkLst>
            <pc:docMk/>
            <pc:sldMk cId="2736329110" sldId="442"/>
            <ac:spMk id="3" creationId="{7F4C0785-FC10-ECEB-1DC6-3885753EEBF3}"/>
          </ac:spMkLst>
        </pc:spChg>
      </pc:sldChg>
      <pc:sldChg chg="addSp delSp modSp new mod modClrScheme chgLayout">
        <pc:chgData name="Wesley Billings" userId="4ec70cba-514c-4d15-b31b-62c841b1aeac" providerId="ADAL" clId="{CB6C3377-F25F-4B81-A2CD-9A323B29CBDF}" dt="2025-01-16T23:50:29.015" v="11589" actId="14826"/>
        <pc:sldMkLst>
          <pc:docMk/>
          <pc:sldMk cId="2899209249" sldId="443"/>
        </pc:sldMkLst>
        <pc:spChg chg="del mod ord">
          <ac:chgData name="Wesley Billings" userId="4ec70cba-514c-4d15-b31b-62c841b1aeac" providerId="ADAL" clId="{CB6C3377-F25F-4B81-A2CD-9A323B29CBDF}" dt="2025-01-16T21:31:47.928" v="10291" actId="700"/>
          <ac:spMkLst>
            <pc:docMk/>
            <pc:sldMk cId="2899209249" sldId="443"/>
            <ac:spMk id="2" creationId="{C756D907-928C-59D3-F665-67DCA89648B6}"/>
          </ac:spMkLst>
        </pc:spChg>
        <pc:spChg chg="del mod ord">
          <ac:chgData name="Wesley Billings" userId="4ec70cba-514c-4d15-b31b-62c841b1aeac" providerId="ADAL" clId="{CB6C3377-F25F-4B81-A2CD-9A323B29CBDF}" dt="2025-01-16T21:31:47.928" v="10291" actId="700"/>
          <ac:spMkLst>
            <pc:docMk/>
            <pc:sldMk cId="2899209249" sldId="443"/>
            <ac:spMk id="3" creationId="{9353C26B-5A5A-9B7E-4CC6-BA86B1E9BAE9}"/>
          </ac:spMkLst>
        </pc:spChg>
        <pc:spChg chg="add del mod ord">
          <ac:chgData name="Wesley Billings" userId="4ec70cba-514c-4d15-b31b-62c841b1aeac" providerId="ADAL" clId="{CB6C3377-F25F-4B81-A2CD-9A323B29CBDF}" dt="2025-01-16T23:19:47.828" v="10422" actId="478"/>
          <ac:spMkLst>
            <pc:docMk/>
            <pc:sldMk cId="2899209249" sldId="443"/>
            <ac:spMk id="4" creationId="{4DB2DD2A-DED2-EDBA-F10C-46732692340C}"/>
          </ac:spMkLst>
        </pc:spChg>
        <pc:spChg chg="add del mod ord">
          <ac:chgData name="Wesley Billings" userId="4ec70cba-514c-4d15-b31b-62c841b1aeac" providerId="ADAL" clId="{CB6C3377-F25F-4B81-A2CD-9A323B29CBDF}" dt="2025-01-16T23:19:43.085" v="10420"/>
          <ac:spMkLst>
            <pc:docMk/>
            <pc:sldMk cId="2899209249" sldId="443"/>
            <ac:spMk id="5" creationId="{88C7F185-5A84-756F-7BDA-DC4DC9CF3CB6}"/>
          </ac:spMkLst>
        </pc:spChg>
        <pc:spChg chg="add del mod">
          <ac:chgData name="Wesley Billings" userId="4ec70cba-514c-4d15-b31b-62c841b1aeac" providerId="ADAL" clId="{CB6C3377-F25F-4B81-A2CD-9A323B29CBDF}" dt="2025-01-16T23:19:52.935" v="10424" actId="478"/>
          <ac:spMkLst>
            <pc:docMk/>
            <pc:sldMk cId="2899209249" sldId="443"/>
            <ac:spMk id="9" creationId="{BCAD84BF-7247-4447-001E-BC0E8AF5C866}"/>
          </ac:spMkLst>
        </pc:spChg>
        <pc:spChg chg="add mod">
          <ac:chgData name="Wesley Billings" userId="4ec70cba-514c-4d15-b31b-62c841b1aeac" providerId="ADAL" clId="{CB6C3377-F25F-4B81-A2CD-9A323B29CBDF}" dt="2025-01-16T23:30:21.019" v="11128" actId="20577"/>
          <ac:spMkLst>
            <pc:docMk/>
            <pc:sldMk cId="2899209249" sldId="443"/>
            <ac:spMk id="10" creationId="{AEED1947-48A9-AB43-CAB7-B6E6EB5BCA5E}"/>
          </ac:spMkLst>
        </pc:spChg>
        <pc:picChg chg="add mod">
          <ac:chgData name="Wesley Billings" userId="4ec70cba-514c-4d15-b31b-62c841b1aeac" providerId="ADAL" clId="{CB6C3377-F25F-4B81-A2CD-9A323B29CBDF}" dt="2025-01-16T23:50:29.015" v="11589" actId="14826"/>
          <ac:picMkLst>
            <pc:docMk/>
            <pc:sldMk cId="2899209249" sldId="443"/>
            <ac:picMk id="7" creationId="{08471D05-F629-1B0F-5BFA-B5D0F7051284}"/>
          </ac:picMkLst>
        </pc:picChg>
      </pc:sldChg>
      <pc:sldChg chg="modSp add del mod">
        <pc:chgData name="Wesley Billings" userId="4ec70cba-514c-4d15-b31b-62c841b1aeac" providerId="ADAL" clId="{CB6C3377-F25F-4B81-A2CD-9A323B29CBDF}" dt="2025-01-16T21:16:17.414" v="9819" actId="47"/>
        <pc:sldMkLst>
          <pc:docMk/>
          <pc:sldMk cId="3702939650" sldId="443"/>
        </pc:sldMkLst>
        <pc:spChg chg="mod">
          <ac:chgData name="Wesley Billings" userId="4ec70cba-514c-4d15-b31b-62c841b1aeac" providerId="ADAL" clId="{CB6C3377-F25F-4B81-A2CD-9A323B29CBDF}" dt="2025-01-16T21:16:00.279" v="9818" actId="20577"/>
          <ac:spMkLst>
            <pc:docMk/>
            <pc:sldMk cId="3702939650" sldId="443"/>
            <ac:spMk id="3" creationId="{1F371873-DF0B-823A-BA4D-7356BECA177A}"/>
          </ac:spMkLst>
        </pc:spChg>
      </pc:sldChg>
      <pc:sldChg chg="modSp add mod">
        <pc:chgData name="Wesley Billings" userId="4ec70cba-514c-4d15-b31b-62c841b1aeac" providerId="ADAL" clId="{CB6C3377-F25F-4B81-A2CD-9A323B29CBDF}" dt="2025-01-16T23:13:46.637" v="10378" actId="20577"/>
        <pc:sldMkLst>
          <pc:docMk/>
          <pc:sldMk cId="2451965748" sldId="444"/>
        </pc:sldMkLst>
        <pc:spChg chg="mod">
          <ac:chgData name="Wesley Billings" userId="4ec70cba-514c-4d15-b31b-62c841b1aeac" providerId="ADAL" clId="{CB6C3377-F25F-4B81-A2CD-9A323B29CBDF}" dt="2025-01-16T23:13:46.637" v="10378" actId="20577"/>
          <ac:spMkLst>
            <pc:docMk/>
            <pc:sldMk cId="2451965748" sldId="444"/>
            <ac:spMk id="2" creationId="{E9B856D8-DDE8-E074-781A-B9E960388E61}"/>
          </ac:spMkLst>
        </pc:spChg>
        <pc:spChg chg="mod">
          <ac:chgData name="Wesley Billings" userId="4ec70cba-514c-4d15-b31b-62c841b1aeac" providerId="ADAL" clId="{CB6C3377-F25F-4B81-A2CD-9A323B29CBDF}" dt="2025-01-16T23:11:31.747" v="10331" actId="20577"/>
          <ac:spMkLst>
            <pc:docMk/>
            <pc:sldMk cId="2451965748" sldId="444"/>
            <ac:spMk id="3" creationId="{D70216DE-FC4E-5479-5F93-3B6EEAD44F4D}"/>
          </ac:spMkLst>
        </pc:spChg>
        <pc:spChg chg="mod">
          <ac:chgData name="Wesley Billings" userId="4ec70cba-514c-4d15-b31b-62c841b1aeac" providerId="ADAL" clId="{CB6C3377-F25F-4B81-A2CD-9A323B29CBDF}" dt="2025-01-16T23:11:42.143" v="10345" actId="20577"/>
          <ac:spMkLst>
            <pc:docMk/>
            <pc:sldMk cId="2451965748" sldId="444"/>
            <ac:spMk id="5" creationId="{25F7C3FE-14EB-368B-F3F2-3F403FA7D213}"/>
          </ac:spMkLst>
        </pc:spChg>
        <pc:picChg chg="mod">
          <ac:chgData name="Wesley Billings" userId="4ec70cba-514c-4d15-b31b-62c841b1aeac" providerId="ADAL" clId="{CB6C3377-F25F-4B81-A2CD-9A323B29CBDF}" dt="2025-01-16T23:13:26.657" v="10346" actId="14826"/>
          <ac:picMkLst>
            <pc:docMk/>
            <pc:sldMk cId="2451965748" sldId="444"/>
            <ac:picMk id="18" creationId="{32D70E9F-5327-0D2D-E437-49F8E410EB52}"/>
          </ac:picMkLst>
        </pc:picChg>
        <pc:picChg chg="mod">
          <ac:chgData name="Wesley Billings" userId="4ec70cba-514c-4d15-b31b-62c841b1aeac" providerId="ADAL" clId="{CB6C3377-F25F-4B81-A2CD-9A323B29CBDF}" dt="2025-01-16T23:13:32.898" v="10347" actId="14826"/>
          <ac:picMkLst>
            <pc:docMk/>
            <pc:sldMk cId="2451965748" sldId="444"/>
            <ac:picMk id="20" creationId="{E514CB2D-2A6E-0B1B-0894-D7A6DB433EF5}"/>
          </ac:picMkLst>
        </pc:picChg>
      </pc:sldChg>
      <pc:sldChg chg="addSp delSp modSp new mod modClrScheme chgLayout">
        <pc:chgData name="Wesley Billings" userId="4ec70cba-514c-4d15-b31b-62c841b1aeac" providerId="ADAL" clId="{CB6C3377-F25F-4B81-A2CD-9A323B29CBDF}" dt="2025-01-16T23:20:49.494" v="10461" actId="20577"/>
        <pc:sldMkLst>
          <pc:docMk/>
          <pc:sldMk cId="2015373651" sldId="445"/>
        </pc:sldMkLst>
        <pc:spChg chg="del mod ord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2" creationId="{0793A641-3E24-3D2B-F5D4-F67410FB3351}"/>
          </ac:spMkLst>
        </pc:spChg>
        <pc:spChg chg="del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3" creationId="{2E978331-FC00-2013-654C-EAAED92BF9E6}"/>
          </ac:spMkLst>
        </pc:spChg>
        <pc:spChg chg="del mod ord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4" creationId="{869BD56E-3AC3-3DDD-F88E-ECD594233CDE}"/>
          </ac:spMkLst>
        </pc:spChg>
        <pc:spChg chg="del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5" creationId="{EC08E5A4-3B4B-4AB8-7F2C-283A7794EB1D}"/>
          </ac:spMkLst>
        </pc:spChg>
        <pc:spChg chg="del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6" creationId="{7D279A48-84B7-E6E4-21A8-A85866762323}"/>
          </ac:spMkLst>
        </pc:spChg>
        <pc:spChg chg="add mod ord">
          <ac:chgData name="Wesley Billings" userId="4ec70cba-514c-4d15-b31b-62c841b1aeac" providerId="ADAL" clId="{CB6C3377-F25F-4B81-A2CD-9A323B29CBDF}" dt="2025-01-16T23:20:49.494" v="10461" actId="20577"/>
          <ac:spMkLst>
            <pc:docMk/>
            <pc:sldMk cId="2015373651" sldId="445"/>
            <ac:spMk id="7" creationId="{C8D34D6A-2760-776C-53DE-EACEC5FD1833}"/>
          </ac:spMkLst>
        </pc:spChg>
        <pc:spChg chg="add mod ord">
          <ac:chgData name="Wesley Billings" userId="4ec70cba-514c-4d15-b31b-62c841b1aeac" providerId="ADAL" clId="{CB6C3377-F25F-4B81-A2CD-9A323B29CBDF}" dt="2025-01-16T23:20:38.920" v="10429" actId="700"/>
          <ac:spMkLst>
            <pc:docMk/>
            <pc:sldMk cId="2015373651" sldId="445"/>
            <ac:spMk id="8" creationId="{42A2257D-A30C-6894-8E9B-59AFDF1516BA}"/>
          </ac:spMkLst>
        </pc:spChg>
      </pc:sldChg>
      <pc:sldChg chg="new del">
        <pc:chgData name="Wesley Billings" userId="4ec70cba-514c-4d15-b31b-62c841b1aeac" providerId="ADAL" clId="{CB6C3377-F25F-4B81-A2CD-9A323B29CBDF}" dt="2025-01-16T23:20:27.033" v="10427" actId="47"/>
        <pc:sldMkLst>
          <pc:docMk/>
          <pc:sldMk cId="2543746889" sldId="445"/>
        </pc:sldMkLst>
      </pc:sldChg>
      <pc:sldChg chg="modSp new mod">
        <pc:chgData name="Wesley Billings" userId="4ec70cba-514c-4d15-b31b-62c841b1aeac" providerId="ADAL" clId="{CB6C3377-F25F-4B81-A2CD-9A323B29CBDF}" dt="2025-01-16T23:27:54.870" v="11008" actId="20577"/>
        <pc:sldMkLst>
          <pc:docMk/>
          <pc:sldMk cId="2958808718" sldId="446"/>
        </pc:sldMkLst>
        <pc:spChg chg="mod">
          <ac:chgData name="Wesley Billings" userId="4ec70cba-514c-4d15-b31b-62c841b1aeac" providerId="ADAL" clId="{CB6C3377-F25F-4B81-A2CD-9A323B29CBDF}" dt="2025-01-16T23:21:20.912" v="10518" actId="20577"/>
          <ac:spMkLst>
            <pc:docMk/>
            <pc:sldMk cId="2958808718" sldId="446"/>
            <ac:spMk id="2" creationId="{7FBD75AF-5CDB-D437-8BD8-682797C79E7E}"/>
          </ac:spMkLst>
        </pc:spChg>
        <pc:spChg chg="mod">
          <ac:chgData name="Wesley Billings" userId="4ec70cba-514c-4d15-b31b-62c841b1aeac" providerId="ADAL" clId="{CB6C3377-F25F-4B81-A2CD-9A323B29CBDF}" dt="2025-01-16T23:27:54.870" v="11008" actId="20577"/>
          <ac:spMkLst>
            <pc:docMk/>
            <pc:sldMk cId="2958808718" sldId="446"/>
            <ac:spMk id="3" creationId="{C6A91402-858C-B621-04ED-7369928A3D22}"/>
          </ac:spMkLst>
        </pc:spChg>
      </pc:sldChg>
      <pc:sldChg chg="modSp new mod">
        <pc:chgData name="Wesley Billings" userId="4ec70cba-514c-4d15-b31b-62c841b1aeac" providerId="ADAL" clId="{CB6C3377-F25F-4B81-A2CD-9A323B29CBDF}" dt="2025-01-16T23:38:29.279" v="11588" actId="20577"/>
        <pc:sldMkLst>
          <pc:docMk/>
          <pc:sldMk cId="2573482049" sldId="447"/>
        </pc:sldMkLst>
        <pc:spChg chg="mod">
          <ac:chgData name="Wesley Billings" userId="4ec70cba-514c-4d15-b31b-62c841b1aeac" providerId="ADAL" clId="{CB6C3377-F25F-4B81-A2CD-9A323B29CBDF}" dt="2025-01-16T23:28:43.559" v="11055" actId="20577"/>
          <ac:spMkLst>
            <pc:docMk/>
            <pc:sldMk cId="2573482049" sldId="447"/>
            <ac:spMk id="2" creationId="{B1A30E3B-4D35-7EEA-0975-7C8F17BD462A}"/>
          </ac:spMkLst>
        </pc:spChg>
        <pc:spChg chg="mod">
          <ac:chgData name="Wesley Billings" userId="4ec70cba-514c-4d15-b31b-62c841b1aeac" providerId="ADAL" clId="{CB6C3377-F25F-4B81-A2CD-9A323B29CBDF}" dt="2025-01-16T23:38:29.279" v="11588" actId="20577"/>
          <ac:spMkLst>
            <pc:docMk/>
            <pc:sldMk cId="2573482049" sldId="447"/>
            <ac:spMk id="3" creationId="{8EE6A705-F157-3A4A-A507-6AD7D91129BB}"/>
          </ac:spMkLst>
        </pc:spChg>
      </pc:sldChg>
      <pc:sldChg chg="addSp delSp modSp new mod modClrScheme chgLayout">
        <pc:chgData name="Wesley Billings" userId="4ec70cba-514c-4d15-b31b-62c841b1aeac" providerId="ADAL" clId="{CB6C3377-F25F-4B81-A2CD-9A323B29CBDF}" dt="2025-01-16T23:57:45.865" v="12002" actId="20577"/>
        <pc:sldMkLst>
          <pc:docMk/>
          <pc:sldMk cId="385090787" sldId="448"/>
        </pc:sldMkLst>
        <pc:spChg chg="del mod ord">
          <ac:chgData name="Wesley Billings" userId="4ec70cba-514c-4d15-b31b-62c841b1aeac" providerId="ADAL" clId="{CB6C3377-F25F-4B81-A2CD-9A323B29CBDF}" dt="2025-01-16T23:29:51.086" v="11057" actId="700"/>
          <ac:spMkLst>
            <pc:docMk/>
            <pc:sldMk cId="385090787" sldId="448"/>
            <ac:spMk id="2" creationId="{4AC7F8EC-A6D8-6343-6B50-BA1543EC9D26}"/>
          </ac:spMkLst>
        </pc:spChg>
        <pc:spChg chg="del mod ord">
          <ac:chgData name="Wesley Billings" userId="4ec70cba-514c-4d15-b31b-62c841b1aeac" providerId="ADAL" clId="{CB6C3377-F25F-4B81-A2CD-9A323B29CBDF}" dt="2025-01-16T23:29:51.086" v="11057" actId="700"/>
          <ac:spMkLst>
            <pc:docMk/>
            <pc:sldMk cId="385090787" sldId="448"/>
            <ac:spMk id="3" creationId="{B1691026-49CC-237C-804A-ADF931EB8BF8}"/>
          </ac:spMkLst>
        </pc:spChg>
        <pc:spChg chg="add mod ord">
          <ac:chgData name="Wesley Billings" userId="4ec70cba-514c-4d15-b31b-62c841b1aeac" providerId="ADAL" clId="{CB6C3377-F25F-4B81-A2CD-9A323B29CBDF}" dt="2025-01-16T23:29:55.500" v="11078" actId="20577"/>
          <ac:spMkLst>
            <pc:docMk/>
            <pc:sldMk cId="385090787" sldId="448"/>
            <ac:spMk id="4" creationId="{71EB03A9-1F72-08C4-2DE2-08EA918D4952}"/>
          </ac:spMkLst>
        </pc:spChg>
        <pc:spChg chg="add del mod ord">
          <ac:chgData name="Wesley Billings" userId="4ec70cba-514c-4d15-b31b-62c841b1aeac" providerId="ADAL" clId="{CB6C3377-F25F-4B81-A2CD-9A323B29CBDF}" dt="2025-01-16T23:56:38.573" v="11732" actId="478"/>
          <ac:spMkLst>
            <pc:docMk/>
            <pc:sldMk cId="385090787" sldId="448"/>
            <ac:spMk id="5" creationId="{EB016366-4C22-3824-7E26-A41773891BA3}"/>
          </ac:spMkLst>
        </pc:spChg>
        <pc:spChg chg="add del mod ord">
          <ac:chgData name="Wesley Billings" userId="4ec70cba-514c-4d15-b31b-62c841b1aeac" providerId="ADAL" clId="{CB6C3377-F25F-4B81-A2CD-9A323B29CBDF}" dt="2025-01-16T23:56:40.869" v="11733" actId="478"/>
          <ac:spMkLst>
            <pc:docMk/>
            <pc:sldMk cId="385090787" sldId="448"/>
            <ac:spMk id="6" creationId="{E89C310B-D040-BDED-16DA-3A2418514C2B}"/>
          </ac:spMkLst>
        </pc:spChg>
        <pc:spChg chg="add del mod">
          <ac:chgData name="Wesley Billings" userId="4ec70cba-514c-4d15-b31b-62c841b1aeac" providerId="ADAL" clId="{CB6C3377-F25F-4B81-A2CD-9A323B29CBDF}" dt="2025-01-16T23:56:46.912" v="11734"/>
          <ac:spMkLst>
            <pc:docMk/>
            <pc:sldMk cId="385090787" sldId="448"/>
            <ac:spMk id="14" creationId="{753082E7-2C5E-5317-DE3C-30FA55A60602}"/>
          </ac:spMkLst>
        </pc:spChg>
        <pc:spChg chg="add mod">
          <ac:chgData name="Wesley Billings" userId="4ec70cba-514c-4d15-b31b-62c841b1aeac" providerId="ADAL" clId="{CB6C3377-F25F-4B81-A2CD-9A323B29CBDF}" dt="2025-01-16T23:57:45.865" v="12002" actId="20577"/>
          <ac:spMkLst>
            <pc:docMk/>
            <pc:sldMk cId="385090787" sldId="448"/>
            <ac:spMk id="16" creationId="{2B01847F-581B-9708-8E00-77FBC45FE8F8}"/>
          </ac:spMkLst>
        </pc:spChg>
        <pc:picChg chg="add mod">
          <ac:chgData name="Wesley Billings" userId="4ec70cba-514c-4d15-b31b-62c841b1aeac" providerId="ADAL" clId="{CB6C3377-F25F-4B81-A2CD-9A323B29CBDF}" dt="2025-01-16T23:56:17.728" v="11706"/>
          <ac:picMkLst>
            <pc:docMk/>
            <pc:sldMk cId="385090787" sldId="448"/>
            <ac:picMk id="8" creationId="{8A73153F-0384-195A-F6CD-B1F0D61BD797}"/>
          </ac:picMkLst>
        </pc:picChg>
        <pc:picChg chg="add mod">
          <ac:chgData name="Wesley Billings" userId="4ec70cba-514c-4d15-b31b-62c841b1aeac" providerId="ADAL" clId="{CB6C3377-F25F-4B81-A2CD-9A323B29CBDF}" dt="2025-01-16T23:56:22.193" v="11711"/>
          <ac:picMkLst>
            <pc:docMk/>
            <pc:sldMk cId="385090787" sldId="448"/>
            <ac:picMk id="10" creationId="{4798071F-97D1-B935-100B-253C042D178C}"/>
          </ac:picMkLst>
        </pc:picChg>
        <pc:picChg chg="add mod">
          <ac:chgData name="Wesley Billings" userId="4ec70cba-514c-4d15-b31b-62c841b1aeac" providerId="ADAL" clId="{CB6C3377-F25F-4B81-A2CD-9A323B29CBDF}" dt="2025-01-16T23:56:28.295" v="11716"/>
          <ac:picMkLst>
            <pc:docMk/>
            <pc:sldMk cId="385090787" sldId="448"/>
            <ac:picMk id="12" creationId="{66AA00AA-7ACB-D20B-885E-F8B1A8BF5819}"/>
          </ac:picMkLst>
        </pc:picChg>
        <pc:picChg chg="add mod">
          <ac:chgData name="Wesley Billings" userId="4ec70cba-514c-4d15-b31b-62c841b1aeac" providerId="ADAL" clId="{CB6C3377-F25F-4B81-A2CD-9A323B29CBDF}" dt="2025-01-16T23:56:56.258" v="11779" actId="14100"/>
          <ac:picMkLst>
            <pc:docMk/>
            <pc:sldMk cId="385090787" sldId="448"/>
            <ac:picMk id="18" creationId="{B0220252-5077-93A6-6E1B-4C5C32DB02F3}"/>
          </ac:picMkLst>
        </pc:picChg>
      </pc:sldChg>
      <pc:sldChg chg="addSp modSp add mod">
        <pc:chgData name="Wesley Billings" userId="4ec70cba-514c-4d15-b31b-62c841b1aeac" providerId="ADAL" clId="{CB6C3377-F25F-4B81-A2CD-9A323B29CBDF}" dt="2025-01-16T23:54:49.157" v="11697" actId="14100"/>
        <pc:sldMkLst>
          <pc:docMk/>
          <pc:sldMk cId="3502545220" sldId="449"/>
        </pc:sldMkLst>
        <pc:spChg chg="add mod">
          <ac:chgData name="Wesley Billings" userId="4ec70cba-514c-4d15-b31b-62c841b1aeac" providerId="ADAL" clId="{CB6C3377-F25F-4B81-A2CD-9A323B29CBDF}" dt="2025-01-16T23:53:33.229" v="11656" actId="1076"/>
          <ac:spMkLst>
            <pc:docMk/>
            <pc:sldMk cId="3502545220" sldId="449"/>
            <ac:spMk id="2" creationId="{6FC7416A-FCAC-F67E-E242-B470014F2BBA}"/>
          </ac:spMkLst>
        </pc:spChg>
        <pc:spChg chg="add mod">
          <ac:chgData name="Wesley Billings" userId="4ec70cba-514c-4d15-b31b-62c841b1aeac" providerId="ADAL" clId="{CB6C3377-F25F-4B81-A2CD-9A323B29CBDF}" dt="2025-01-16T23:51:48.140" v="11647" actId="207"/>
          <ac:spMkLst>
            <pc:docMk/>
            <pc:sldMk cId="3502545220" sldId="449"/>
            <ac:spMk id="3" creationId="{F0FEB90D-D7B4-A786-EEF9-72407ACE3C86}"/>
          </ac:spMkLst>
        </pc:spChg>
        <pc:spChg chg="add mod">
          <ac:chgData name="Wesley Billings" userId="4ec70cba-514c-4d15-b31b-62c841b1aeac" providerId="ADAL" clId="{CB6C3377-F25F-4B81-A2CD-9A323B29CBDF}" dt="2025-01-16T23:53:13.313" v="11655" actId="20577"/>
          <ac:spMkLst>
            <pc:docMk/>
            <pc:sldMk cId="3502545220" sldId="449"/>
            <ac:spMk id="4" creationId="{0659E220-A5A4-A2A7-EDE5-7C047FF30C73}"/>
          </ac:spMkLst>
        </pc:spChg>
        <pc:spChg chg="add mod">
          <ac:chgData name="Wesley Billings" userId="4ec70cba-514c-4d15-b31b-62c841b1aeac" providerId="ADAL" clId="{CB6C3377-F25F-4B81-A2CD-9A323B29CBDF}" dt="2025-01-16T23:54:29.401" v="11696" actId="20577"/>
          <ac:spMkLst>
            <pc:docMk/>
            <pc:sldMk cId="3502545220" sldId="449"/>
            <ac:spMk id="12" creationId="{33E09A6C-3784-C57C-D412-DE181191C6A8}"/>
          </ac:spMkLst>
        </pc:spChg>
        <pc:picChg chg="mod">
          <ac:chgData name="Wesley Billings" userId="4ec70cba-514c-4d15-b31b-62c841b1aeac" providerId="ADAL" clId="{CB6C3377-F25F-4B81-A2CD-9A323B29CBDF}" dt="2025-01-16T23:53:42.790" v="11660" actId="34135"/>
          <ac:picMkLst>
            <pc:docMk/>
            <pc:sldMk cId="3502545220" sldId="449"/>
            <ac:picMk id="7" creationId="{F8DEED57-2268-A576-D723-EE58877A5EA2}"/>
          </ac:picMkLst>
        </pc:picChg>
        <pc:cxnChg chg="add mod">
          <ac:chgData name="Wesley Billings" userId="4ec70cba-514c-4d15-b31b-62c841b1aeac" providerId="ADAL" clId="{CB6C3377-F25F-4B81-A2CD-9A323B29CBDF}" dt="2025-01-16T23:54:49.157" v="11697" actId="14100"/>
          <ac:cxnSpMkLst>
            <pc:docMk/>
            <pc:sldMk cId="3502545220" sldId="449"/>
            <ac:cxnSpMk id="6" creationId="{EFDFEA9F-6C24-1A79-964A-9A449C135416}"/>
          </ac:cxnSpMkLst>
        </pc:cxnChg>
        <pc:cxnChg chg="add mod">
          <ac:chgData name="Wesley Billings" userId="4ec70cba-514c-4d15-b31b-62c841b1aeac" providerId="ADAL" clId="{CB6C3377-F25F-4B81-A2CD-9A323B29CBDF}" dt="2025-01-16T23:52:27.637" v="11653" actId="14100"/>
          <ac:cxnSpMkLst>
            <pc:docMk/>
            <pc:sldMk cId="3502545220" sldId="449"/>
            <ac:cxnSpMk id="8" creationId="{AFDA6A36-869E-BC8A-CE57-7C7C2A5E99BD}"/>
          </ac:cxnSpMkLst>
        </pc:cxnChg>
        <pc:cxnChg chg="add mod">
          <ac:chgData name="Wesley Billings" userId="4ec70cba-514c-4d15-b31b-62c841b1aeac" providerId="ADAL" clId="{CB6C3377-F25F-4B81-A2CD-9A323B29CBDF}" dt="2025-01-16T23:54:16.799" v="11692" actId="14100"/>
          <ac:cxnSpMkLst>
            <pc:docMk/>
            <pc:sldMk cId="3502545220" sldId="449"/>
            <ac:cxnSpMk id="13" creationId="{EBE763D3-07B0-CA3F-F200-4E87CA316B3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B3FE4-E38E-492B-92C1-B2DC09B6F863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58A0-9CBF-4959-A61D-54800F28F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and CEIRR funding, coauthors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5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487D-634C-2252-155F-C1B47332B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7809D-094C-40B2-A525-2E830DA44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25217-CD6C-62D9-E275-70EBE0218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4278F-AD7F-80DA-A8C4-7A442B452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58A0-9CBF-4959-A61D-54800F28FCF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4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FDBA-180D-31B0-0C88-A6A15D97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E88B3-C0E2-D73C-B780-7A3741BCE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AEDC2-738C-97E4-11ED-A271DE69C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1BB2D-4444-5CC2-EA0E-8DC5A9ECC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58A0-9CBF-4959-A61D-54800F28FCF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88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 intermission for data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BA4A8-08E7-4F03-821F-82791A0A6E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explain what censoring is if I’m going to say that. Or stick to </a:t>
            </a:r>
            <a:r>
              <a:rPr lang="en-US" dirty="0" err="1"/>
              <a:t>LoD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3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58A0-9CBF-4959-A61D-54800F28FCF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1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 slide about comparing universal vaccine candidates from different groups, move these slides to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8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this, introduce magnitude/breath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1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say that there are different ways to get antigenic distance.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1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tie back to other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20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 back to current metrics!!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8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1D788-0E37-4BA5-A5CE-205A779B0A1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7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58A0-9CBF-4959-A61D-54800F28FCF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9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76902-12A2-D7B1-5247-2C6625F5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EA127-0B8A-7C0F-791B-C3B744123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57C3C-662F-ED0A-64CD-B05721D5E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ACE9C-78E0-4AA6-B899-26811F38B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D58A0-9CBF-4959-A61D-54800F28FCF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9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7D71-0276-1A8D-4E33-FA7F9D6EA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861A0-F19D-079D-A4E8-741FD17E0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D2E16-3D9C-E376-239A-8CB21FB4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AC71C-C0F6-B5DA-5905-CE166730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D77D4-E44B-9966-1F56-2EFAB38D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5155-F698-D74C-4CD1-B8B00B12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98DAC-3A53-4513-8D4F-1753CABEF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25FD-1C8E-C8B3-27C3-FC98C32D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401C-7C6E-D63A-A7FF-0389F124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718F-323B-F43A-35A5-0A515990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8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0F0F-ACE1-8ACF-3CF2-E793BC950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0C912-8BE1-5AE1-2CB2-7257D38C8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B0CC-0CF9-6990-6E75-AF851E06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38DD7-8014-17AE-0DB1-C4F2495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41177-2BFB-FC64-9C8F-5A469166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3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F78E1-D194-E042-E2B5-115B4684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03905-31AE-9668-359A-AAEA56E2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7D26-F34B-75B4-89C8-7F45C75A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5274A-B45E-2A42-D302-7D6938DC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0D09F-6575-9522-9DAD-F2B39876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6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B07F-AB6D-A498-3302-C957074D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1BDC-A9AF-C3D8-C3D3-DEA12E63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7020-7952-FF37-72B5-1F4EC93E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14D0E-DE2D-3DF8-A7E4-3B4200A1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6C36D-A988-CB66-2821-C503E38B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6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86E5-0D42-218F-B3E1-8340C619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6BFE9-52C9-C78F-50F7-CD6019596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F4801-F5E9-C6F9-8C52-CB801BCC7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AA24-CACC-5F7B-8171-019D5679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B8BF6-5CE6-FA06-1742-EEFBB07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48806-CBFC-95FD-4FA4-A44E6AA4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D3DE-88C0-CEC5-D491-09EDD542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3999-442D-DF75-FE92-334419BC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9C182-AD7F-AF83-C87E-E3A137CC0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F0541-D465-3071-9D61-3CE5C36F2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02606-5957-88FA-3C68-7B79AA3CB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974F7-D85A-BE02-2DFC-587D0566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DA679-E86C-720D-A940-DE367AA1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008DB-76BE-15CC-AB0B-63488299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8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CA87-795E-CD98-94B9-CD1BDCF4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0D80F-246D-BA01-B76A-E0C5D3F3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F9216-0962-5698-1769-CD32885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35AAE-21D4-273B-E9B0-FE6FA466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1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7457A-71AC-5ACE-0F1D-E688EE4C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A6623-9201-965A-7AAC-C908DFB2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1710B-B257-7AAC-005C-DB6DAE18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1261-3A98-7A2D-ACBB-8FF53603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4B37-4C89-56E0-25A2-FB515389E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ACB65-C527-DD3B-62A8-8454640C1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6A65C-4F44-9869-ED2D-AD20C975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46E2-6465-2191-4943-7CC0492A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D9437-D511-05DE-C438-D8D3381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5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6E36-6539-C579-2DA6-3833A28A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243208-F0AE-10E5-4A14-2FA3807F0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7AA8A-8963-B7A8-475A-AE188456A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05A82-63ED-DE49-5BC2-22CD546D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BAC03-4FE5-E4DC-00FA-EEFBE4C5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0A559-84B4-69C1-9EB8-FC38FD4B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2F6ACA-46FD-A021-9369-82BE4566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DB973-F52F-4740-5EB1-A388D6655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A456A-9EA3-C9B3-5F88-C6B308DF1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3B843-215E-4736-93C3-B59D9460858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F1B4C-0D33-9BDB-0843-250E6C39A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F4353-4648-14E2-1033-A285CC425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3E65F2-5058-4CC1-9004-43ABA708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esley.billings@uga.edu" TargetMode="External"/><Relationship Id="rId2" Type="http://schemas.openxmlformats.org/officeDocument/2006/relationships/hyperlink" Target="https://wzbillings.com/presentation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ommons.wikimedia.org/w/index.php?curid=698283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5ADB-F942-89C9-3742-7E08D5845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" y="727167"/>
            <a:ext cx="10523220" cy="378714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Antigenic distance and breadth of vaccine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E02DB-0623-BC22-3981-B9846E0BF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60" y="5155306"/>
            <a:ext cx="10523220" cy="137643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l"/>
            <a:r>
              <a:rPr lang="en-US" sz="3200" u="sng" dirty="0"/>
              <a:t>W. Zane Billings</a:t>
            </a:r>
            <a:r>
              <a:rPr lang="en-US" sz="3200" dirty="0"/>
              <a:t>, Amanda L. Skarlupka, Ted M. Ross, Andreas Handel</a:t>
            </a:r>
            <a:endParaRPr lang="en-US" sz="3200" u="sng" dirty="0"/>
          </a:p>
          <a:p>
            <a:pPr algn="l"/>
            <a:r>
              <a:rPr lang="en-US" sz="3200" dirty="0"/>
              <a:t>slides at: </a:t>
            </a:r>
            <a:r>
              <a:rPr lang="en-US" sz="3200" dirty="0">
                <a:hlinkClick r:id="rId2"/>
              </a:rPr>
              <a:t>https://wzbillings.com/presentations/</a:t>
            </a:r>
            <a:r>
              <a:rPr lang="en-US" sz="3200" dirty="0"/>
              <a:t> </a:t>
            </a:r>
          </a:p>
          <a:p>
            <a:pPr algn="l"/>
            <a:r>
              <a:rPr lang="en-US" sz="3200" dirty="0"/>
              <a:t>email me at: </a:t>
            </a:r>
            <a:r>
              <a:rPr lang="en-US" sz="3200" dirty="0">
                <a:hlinkClick r:id="rId3"/>
              </a:rPr>
              <a:t>wesley.billings@uga.edu</a:t>
            </a:r>
            <a:r>
              <a:rPr lang="en-US" sz="32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48AFF-0F7B-2C02-38BF-ED78BE3A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63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B74E-9792-1A1A-7A1C-58463F4B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measure breadth of response?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7C31D-251E-B990-71BB-0FF71A8D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4546283"/>
          </a:xfrm>
        </p:spPr>
        <p:txBody>
          <a:bodyPr>
            <a:normAutofit/>
          </a:bodyPr>
          <a:lstStyle/>
          <a:p>
            <a:r>
              <a:rPr lang="en-US" sz="3200" dirty="0"/>
              <a:t>We need to somehow measure individual responses to many strains.</a:t>
            </a:r>
          </a:p>
          <a:p>
            <a:r>
              <a:rPr lang="en-US" sz="3200" dirty="0"/>
              <a:t>Not possible to do traditional challenge studies.</a:t>
            </a:r>
          </a:p>
          <a:p>
            <a:r>
              <a:rPr lang="en-US" sz="3200" b="1" dirty="0"/>
              <a:t>So we recruit a cohort and take a panel of immunological measurements (correlates of protection) from each individual.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A1A40-4A6B-0CE7-4B35-6CED5FE2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B74E-9792-1A1A-7A1C-58463F4B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measure breadth of response?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7C31D-251E-B990-71BB-0FF71A8D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4546283"/>
          </a:xfrm>
        </p:spPr>
        <p:txBody>
          <a:bodyPr>
            <a:normAutofit/>
          </a:bodyPr>
          <a:lstStyle/>
          <a:p>
            <a:r>
              <a:rPr lang="en-US" sz="3200" dirty="0"/>
              <a:t>We need to somehow measure individual responses to many strains.</a:t>
            </a:r>
          </a:p>
          <a:p>
            <a:r>
              <a:rPr lang="en-US" sz="3200" dirty="0"/>
              <a:t>Not possible to do traditional challenge studies.</a:t>
            </a:r>
          </a:p>
          <a:p>
            <a:r>
              <a:rPr lang="en-US" sz="3200" dirty="0"/>
              <a:t>So we recruit a cohort and take a panel of immunological measurements (correlates of protection) from each individual.</a:t>
            </a:r>
          </a:p>
          <a:p>
            <a:r>
              <a:rPr lang="en-US" sz="3200" b="1" dirty="0"/>
              <a:t>Could be any (combination of) CoP(s) as long as we measure many strains.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A1A40-4A6B-0CE7-4B35-6CED5FE2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0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0160-B483-4BF0-8665-90A5DE43C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7B06-B25B-2AD0-B082-FAAD0241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measure breadth of response?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D076D7-CC5E-878B-C89F-70440140E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4546283"/>
          </a:xfrm>
        </p:spPr>
        <p:txBody>
          <a:bodyPr>
            <a:normAutofit/>
          </a:bodyPr>
          <a:lstStyle/>
          <a:p>
            <a:r>
              <a:rPr lang="en-US" sz="3200" dirty="0"/>
              <a:t>We need to somehow measure individual responses to many strains.</a:t>
            </a:r>
          </a:p>
          <a:p>
            <a:r>
              <a:rPr lang="en-US" sz="3200" dirty="0"/>
              <a:t>Not possible to do traditional challenge studies.</a:t>
            </a:r>
          </a:p>
          <a:p>
            <a:r>
              <a:rPr lang="en-US" sz="3200" dirty="0"/>
              <a:t>So we recruit a cohort and take a panel of immunological measurements (correlates of protection) from each individual.</a:t>
            </a:r>
          </a:p>
          <a:p>
            <a:r>
              <a:rPr lang="en-US" sz="3200" b="1" dirty="0"/>
              <a:t>Could be any (combination of) CoP(s) as long as we measure many strains.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69D26-50BF-57FB-9634-6B9AFDC5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F27EE-4D39-D062-D57E-053CA215EAF7}"/>
              </a:ext>
            </a:extLst>
          </p:cNvPr>
          <p:cNvSpPr txBox="1"/>
          <p:nvPr/>
        </p:nvSpPr>
        <p:spPr>
          <a:xfrm>
            <a:off x="1127760" y="5761464"/>
            <a:ext cx="8153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(Everything in this presentation is HAI since that’s the data</a:t>
            </a:r>
          </a:p>
          <a:p>
            <a:r>
              <a:rPr lang="en-US" sz="2400" dirty="0"/>
              <a:t>we have right now.)</a:t>
            </a:r>
          </a:p>
        </p:txBody>
      </p:sp>
    </p:spTree>
    <p:extLst>
      <p:ext uri="{BB962C8B-B14F-4D97-AF65-F5344CB8AC3E}">
        <p14:creationId xmlns:p14="http://schemas.microsoft.com/office/powerpoint/2010/main" val="370921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8E90-247A-687D-205A-73BFD2C23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32468"/>
            <a:ext cx="5509591" cy="1325563"/>
          </a:xfrm>
        </p:spPr>
        <p:txBody>
          <a:bodyPr/>
          <a:lstStyle/>
          <a:p>
            <a:r>
              <a:rPr lang="en-US" dirty="0"/>
              <a:t>New future assay?</a:t>
            </a:r>
          </a:p>
        </p:txBody>
      </p:sp>
      <p:pic>
        <p:nvPicPr>
          <p:cNvPr id="1028" name="Picture 4" descr="Figure 1.">
            <a:extLst>
              <a:ext uri="{FF2B5EF4-FFF2-40B4-BE49-F238E27FC236}">
                <a16:creationId xmlns:a16="http://schemas.microsoft.com/office/drawing/2014/main" id="{E638F583-D7D3-E057-1921-2CC5D44A65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743" y="63710"/>
            <a:ext cx="5181600" cy="679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77BE22-9861-667B-3E4F-530E7AED04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multiplex assay seems like a promising way to analyze many strains at once.</a:t>
            </a:r>
          </a:p>
          <a:p>
            <a:r>
              <a:rPr lang="en-US" dirty="0"/>
              <a:t>Everything we discuss will be about HAI, but the new assay should be a drop-in replacement to our method.</a:t>
            </a:r>
          </a:p>
          <a:p>
            <a:r>
              <a:rPr lang="en-US" dirty="0"/>
              <a:t>True for (theoretically) any assay e.g. ELISA or NAI.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8636C-F737-F6BF-3802-F741AB7704B2}"/>
              </a:ext>
            </a:extLst>
          </p:cNvPr>
          <p:cNvSpPr txBox="1"/>
          <p:nvPr/>
        </p:nvSpPr>
        <p:spPr>
          <a:xfrm>
            <a:off x="5886998" y="6024849"/>
            <a:ext cx="60970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rgbClr val="1B1B1B"/>
                </a:solidFill>
                <a:effectLst/>
                <a:latin typeface="Roboto Mono Web"/>
              </a:rPr>
              <a:t>Loes</a:t>
            </a:r>
            <a:r>
              <a:rPr lang="en-US" sz="1100" b="0" i="0" dirty="0">
                <a:solidFill>
                  <a:srgbClr val="1B1B1B"/>
                </a:solidFill>
                <a:effectLst/>
                <a:latin typeface="Roboto Mono Web"/>
              </a:rPr>
              <a:t> AN, et al. High-throughput sequencing-based neutralization assay reveals how repeated vaccinations impact titers to recent human H1N1 influenza strains. J </a:t>
            </a:r>
            <a:r>
              <a:rPr lang="en-US" sz="1100" b="0" i="0" dirty="0" err="1">
                <a:solidFill>
                  <a:srgbClr val="1B1B1B"/>
                </a:solidFill>
                <a:effectLst/>
                <a:latin typeface="Roboto Mono Web"/>
              </a:rPr>
              <a:t>Virol</a:t>
            </a:r>
            <a:r>
              <a:rPr lang="en-US" sz="1100" b="0" i="0" dirty="0">
                <a:solidFill>
                  <a:srgbClr val="1B1B1B"/>
                </a:solidFill>
                <a:effectLst/>
                <a:latin typeface="Roboto Mono Web"/>
              </a:rPr>
              <a:t>. 2024 Oct 22;98(10):e0068924. </a:t>
            </a:r>
            <a:r>
              <a:rPr lang="en-US" sz="1100" b="0" i="0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US" sz="1100" b="0" i="0" dirty="0">
                <a:solidFill>
                  <a:srgbClr val="1B1B1B"/>
                </a:solidFill>
                <a:effectLst/>
                <a:latin typeface="Roboto Mono Web"/>
              </a:rPr>
              <a:t>: 10.1128/jvi.00689-24. </a:t>
            </a:r>
            <a:r>
              <a:rPr lang="en-US" sz="1100" b="0" i="0" dirty="0" err="1">
                <a:solidFill>
                  <a:srgbClr val="1B1B1B"/>
                </a:solidFill>
                <a:effectLst/>
                <a:latin typeface="Roboto Mono Web"/>
              </a:rPr>
              <a:t>Epub</a:t>
            </a:r>
            <a:r>
              <a:rPr lang="en-US" sz="1100" b="0" i="0" dirty="0">
                <a:solidFill>
                  <a:srgbClr val="1B1B1B"/>
                </a:solidFill>
                <a:effectLst/>
                <a:latin typeface="Roboto Mono Web"/>
              </a:rPr>
              <a:t> 2024 Sep 24. PMID: 39315814; PMCID: PMC11494878.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36058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C9F1-06A7-EFC1-E6C6-9C97783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087"/>
            <a:ext cx="10515600" cy="1325563"/>
          </a:xfrm>
        </p:spPr>
        <p:txBody>
          <a:bodyPr/>
          <a:lstStyle/>
          <a:p>
            <a:r>
              <a:rPr lang="en-US" dirty="0"/>
              <a:t>OK, we ran the cohort study…</a:t>
            </a:r>
            <a:br>
              <a:rPr lang="en-US" dirty="0"/>
            </a:br>
            <a:r>
              <a:rPr lang="en-US" dirty="0"/>
              <a:t>What do we do with the titers we collect?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46A90-7EAB-81D5-63FD-2B813977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B4AC93-91FF-E9D3-84F0-B34BDAF9E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30502"/>
            <a:ext cx="10515600" cy="2522433"/>
          </a:xfrm>
        </p:spPr>
      </p:pic>
    </p:spTree>
    <p:extLst>
      <p:ext uri="{BB962C8B-B14F-4D97-AF65-F5344CB8AC3E}">
        <p14:creationId xmlns:p14="http://schemas.microsoft.com/office/powerpoint/2010/main" val="217154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EC884-D205-5E52-3193-E04BF94A0D9F}"/>
              </a:ext>
            </a:extLst>
          </p:cNvPr>
          <p:cNvSpPr txBox="1">
            <a:spLocks/>
          </p:cNvSpPr>
          <p:nvPr/>
        </p:nvSpPr>
        <p:spPr>
          <a:xfrm>
            <a:off x="266700" y="1322705"/>
            <a:ext cx="1165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Magnitude</a:t>
            </a:r>
            <a:r>
              <a:rPr lang="en-US" sz="4000" b="1" dirty="0">
                <a:solidFill>
                  <a:schemeClr val="tx1"/>
                </a:solidFill>
              </a:rPr>
              <a:t>: </a:t>
            </a:r>
            <a:r>
              <a:rPr lang="en-US" sz="4000" dirty="0">
                <a:solidFill>
                  <a:schemeClr val="tx1"/>
                </a:solidFill>
              </a:rPr>
              <a:t>response to the homologous strain.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Breadth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 responses to heterologous strains.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Overall </a:t>
            </a:r>
            <a:r>
              <a:rPr lang="en-US" sz="4000" b="1" dirty="0">
                <a:solidFill>
                  <a:srgbClr val="C00000"/>
                </a:solidFill>
              </a:rPr>
              <a:t>strength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 can we combine magnitude and breadth into one measurement of vaccine “strength” or “goodness”?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1CB57-4549-0DDB-CD9F-41F043CC1CCC}"/>
              </a:ext>
            </a:extLst>
          </p:cNvPr>
          <p:cNvSpPr/>
          <p:nvPr/>
        </p:nvSpPr>
        <p:spPr>
          <a:xfrm>
            <a:off x="266699" y="2308860"/>
            <a:ext cx="11658599" cy="316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14BE3-44FE-2BBC-6605-68AE2325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50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EC884-D205-5E52-3193-E04BF94A0D9F}"/>
              </a:ext>
            </a:extLst>
          </p:cNvPr>
          <p:cNvSpPr txBox="1">
            <a:spLocks/>
          </p:cNvSpPr>
          <p:nvPr/>
        </p:nvSpPr>
        <p:spPr>
          <a:xfrm>
            <a:off x="266700" y="1322705"/>
            <a:ext cx="1165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Magnitude: </a:t>
            </a:r>
            <a:r>
              <a:rPr lang="en-US" sz="4000" dirty="0">
                <a:solidFill>
                  <a:schemeClr val="tx1"/>
                </a:solidFill>
              </a:rPr>
              <a:t>response to the homologous strain.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Breadth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 responses to heterologous strains.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Overall </a:t>
            </a:r>
            <a:r>
              <a:rPr lang="en-US" sz="4000" b="1" dirty="0">
                <a:solidFill>
                  <a:srgbClr val="C00000"/>
                </a:solidFill>
              </a:rPr>
              <a:t>strength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 can we combine magnitude and breadth into one measurement of vaccine “strength” or “goodness”?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75B022-D8DE-7190-C756-ACBBCF6621D1}"/>
              </a:ext>
            </a:extLst>
          </p:cNvPr>
          <p:cNvSpPr/>
          <p:nvPr/>
        </p:nvSpPr>
        <p:spPr>
          <a:xfrm>
            <a:off x="266699" y="3649980"/>
            <a:ext cx="11658599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5B255-ADDD-EF7F-A12C-A7576FCF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EC884-D205-5E52-3193-E04BF94A0D9F}"/>
              </a:ext>
            </a:extLst>
          </p:cNvPr>
          <p:cNvSpPr txBox="1">
            <a:spLocks/>
          </p:cNvSpPr>
          <p:nvPr/>
        </p:nvSpPr>
        <p:spPr>
          <a:xfrm>
            <a:off x="266700" y="1322705"/>
            <a:ext cx="11658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Magnitude: </a:t>
            </a:r>
            <a:r>
              <a:rPr lang="en-US" sz="4000" dirty="0">
                <a:solidFill>
                  <a:schemeClr val="tx1"/>
                </a:solidFill>
              </a:rPr>
              <a:t>response to the homologous strain.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Breadth:</a:t>
            </a:r>
            <a:r>
              <a:rPr lang="en-US" sz="4000" dirty="0">
                <a:solidFill>
                  <a:schemeClr val="tx1"/>
                </a:solidFill>
              </a:rPr>
              <a:t> responses to heterologous strains.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Overall </a:t>
            </a:r>
            <a:r>
              <a:rPr lang="en-US" sz="4000" b="1" dirty="0">
                <a:solidFill>
                  <a:srgbClr val="C00000"/>
                </a:solidFill>
              </a:rPr>
              <a:t>strength</a:t>
            </a:r>
            <a:r>
              <a:rPr lang="en-US" sz="4000" b="1" dirty="0">
                <a:solidFill>
                  <a:schemeClr val="tx1"/>
                </a:solidFill>
              </a:rPr>
              <a:t>:</a:t>
            </a:r>
            <a:r>
              <a:rPr lang="en-US" sz="4000" dirty="0">
                <a:solidFill>
                  <a:schemeClr val="tx1"/>
                </a:solidFill>
              </a:rPr>
              <a:t> can we combine magnitude and breadth into one measurement of vaccine “strength” or “goodness”?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3080-0938-8522-BE0F-9907A7E1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98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41E2-7C56-4BF6-A8CF-4FF810F0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9C5B1-71B8-40FA-6911-379268809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85BE6-3029-BEFB-DBBB-6EDDB67B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0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BF86-52C3-B7B4-74A7-369933DB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the response?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b="1" dirty="0">
                    <a:solidFill>
                      <a:srgbClr val="C00000"/>
                    </a:solidFill>
                  </a:rPr>
                  <a:t>Magnitude</a:t>
                </a:r>
                <a:r>
                  <a:rPr lang="en-US" dirty="0"/>
                  <a:t>: geometric mean titer of homologous responses.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 b="0" i="0" smtClean="0">
                                        <a:latin typeface="Cambria Math" panose="02040503050406030204" pitchFamily="18" charset="0"/>
                                      </a:rPr>
                                      <m:t>titer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</m:sSub>
                              </m:e>
                            </m:func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  <a:blipFill>
                <a:blip r:embed="rId2"/>
                <a:stretch>
                  <a:fillRect l="-1043" t="-2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5A74-33EE-8963-924C-532DF7A7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2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44E4-1B64-EE74-61A7-A914C86C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CD797-7FC0-B58A-C4A5-4243101F8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Thanks to: Lambodhar Damodaran, </a:t>
            </a:r>
            <a:r>
              <a:rPr lang="en-US" sz="3000" dirty="0" err="1"/>
              <a:t>Bingyi</a:t>
            </a:r>
            <a:r>
              <a:rPr lang="en-US" sz="3000" dirty="0"/>
              <a:t> Yang</a:t>
            </a:r>
          </a:p>
          <a:p>
            <a:r>
              <a:rPr lang="en-US" sz="3000" dirty="0"/>
              <a:t>CEIRR (CIDER), CIVIC (CIVR-HRP) for funding</a:t>
            </a:r>
          </a:p>
          <a:p>
            <a:r>
              <a:rPr lang="en-US" sz="3000" dirty="0"/>
              <a:t>Figures created with biorender.com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0C302-ACF6-DDD3-9DDF-4D27A550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3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BF86-52C3-B7B4-74A7-369933DB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the response?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Magnitude: geometric mean titer of homologous responses.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 b="0" i="0" smtClean="0">
                                        <a:latin typeface="Cambria Math" panose="02040503050406030204" pitchFamily="18" charset="0"/>
                                      </a:rPr>
                                      <m:t>titer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</m:sSub>
                              </m:e>
                            </m:func>
                          </m:e>
                        </m:nary>
                      </m:e>
                    </m:d>
                  </m:oMath>
                </a14:m>
                <a:endParaRPr lang="en-US" sz="3600" dirty="0"/>
              </a:p>
              <a:p>
                <a:endParaRPr lang="en-US" sz="1600" dirty="0"/>
              </a:p>
              <a:p>
                <a:pPr>
                  <a:buClr>
                    <a:schemeClr val="tx1"/>
                  </a:buClr>
                </a:pPr>
                <a:r>
                  <a:rPr lang="en-US" b="1" dirty="0">
                    <a:solidFill>
                      <a:srgbClr val="C00000"/>
                    </a:solidFill>
                  </a:rPr>
                  <a:t>Breadth</a:t>
                </a:r>
                <a:r>
                  <a:rPr lang="en-US" dirty="0"/>
                  <a:t>: seroconversion rate across all strains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>
                                        <a:latin typeface="Cambria Math" panose="02040503050406030204" pitchFamily="18" charset="0"/>
                                      </a:rPr>
                                      <m:t>seroconverted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  <a:blipFill>
                <a:blip r:embed="rId2"/>
                <a:stretch>
                  <a:fillRect l="-1043" t="-2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5A74-33EE-8963-924C-532DF7A7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2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BF86-52C3-B7B4-74A7-369933DB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the response?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Magnitude: geometric mean titer of homologous responses.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 b="0" i="0" smtClean="0">
                                        <a:latin typeface="Cambria Math" panose="02040503050406030204" pitchFamily="18" charset="0"/>
                                      </a:rPr>
                                      <m:t>titer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</m:sSub>
                              </m:e>
                            </m:func>
                          </m:e>
                        </m:nary>
                      </m:e>
                    </m:d>
                  </m:oMath>
                </a14:m>
                <a:endParaRPr lang="en-US" sz="3600" dirty="0"/>
              </a:p>
              <a:p>
                <a:endParaRPr lang="en-US" sz="1600" dirty="0"/>
              </a:p>
              <a:p>
                <a:r>
                  <a:rPr lang="en-US" dirty="0"/>
                  <a:t>Breadth: seroconversion rate across all strains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600">
                                        <a:latin typeface="Cambria Math" panose="02040503050406030204" pitchFamily="18" charset="0"/>
                                      </a:rPr>
                                      <m:t>seroconverted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endParaRPr lang="en-US" sz="1600" dirty="0"/>
              </a:p>
              <a:p>
                <a:r>
                  <a:rPr lang="en-US" dirty="0"/>
                  <a:t>Overall </a:t>
                </a:r>
                <a:r>
                  <a:rPr lang="en-US" b="1" dirty="0">
                    <a:solidFill>
                      <a:srgbClr val="C00000"/>
                    </a:solidFill>
                  </a:rPr>
                  <a:t>strength</a:t>
                </a:r>
                <a:r>
                  <a:rPr lang="en-US" dirty="0"/>
                  <a:t>: GMT across all strains.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func>
                                  <m:func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60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600">
                                            <a:latin typeface="Cambria Math" panose="02040503050406030204" pitchFamily="18" charset="0"/>
                                          </a:rPr>
                                          <m:t>titer</m:t>
                                        </m:r>
                                      </m:e>
                                      <m:sub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nary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08AD6-F2E9-99A3-67D1-5AE457B83E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7882"/>
                <a:ext cx="10515600" cy="5171123"/>
              </a:xfrm>
              <a:blipFill>
                <a:blip r:embed="rId2"/>
                <a:stretch>
                  <a:fillRect l="-1043" t="-2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5A74-33EE-8963-924C-532DF7A7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06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83583-5823-C144-1225-35D77DD6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 descr="A table with a chart of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2E755607-57BA-8302-A0EB-ED7B69D23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33" y="30049"/>
            <a:ext cx="9103934" cy="6827951"/>
          </a:xfrm>
        </p:spPr>
      </p:pic>
    </p:spTree>
    <p:extLst>
      <p:ext uri="{BB962C8B-B14F-4D97-AF65-F5344CB8AC3E}">
        <p14:creationId xmlns:p14="http://schemas.microsoft.com/office/powerpoint/2010/main" val="2879552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83583-5823-C144-1225-35D77DD6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6" descr="A table with a chart of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2E755607-57BA-8302-A0EB-ED7B69D23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33" y="30049"/>
            <a:ext cx="9103934" cy="68279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B9FF7-30F0-7139-53CC-77C81CF0784C}"/>
              </a:ext>
            </a:extLst>
          </p:cNvPr>
          <p:cNvSpPr txBox="1"/>
          <p:nvPr/>
        </p:nvSpPr>
        <p:spPr>
          <a:xfrm>
            <a:off x="4826726" y="1591106"/>
            <a:ext cx="1714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Magnitude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6F1F0-88CC-5573-2EF2-5A0E2B900660}"/>
              </a:ext>
            </a:extLst>
          </p:cNvPr>
          <p:cNvSpPr/>
          <p:nvPr/>
        </p:nvSpPr>
        <p:spPr>
          <a:xfrm>
            <a:off x="4403188" y="2025748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8D3A5-992E-4709-5B12-0399DFA5FFBD}"/>
              </a:ext>
            </a:extLst>
          </p:cNvPr>
          <p:cNvSpPr txBox="1"/>
          <p:nvPr/>
        </p:nvSpPr>
        <p:spPr>
          <a:xfrm>
            <a:off x="4783187" y="5845130"/>
            <a:ext cx="22533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Total Strength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6BF05-75FF-E16E-A1C7-AF12AF2A1A5A}"/>
              </a:ext>
            </a:extLst>
          </p:cNvPr>
          <p:cNvSpPr/>
          <p:nvPr/>
        </p:nvSpPr>
        <p:spPr>
          <a:xfrm>
            <a:off x="4403188" y="6306795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F9CDD-7A75-AEB6-58E4-B18B7AC61B8E}"/>
              </a:ext>
            </a:extLst>
          </p:cNvPr>
          <p:cNvSpPr txBox="1"/>
          <p:nvPr/>
        </p:nvSpPr>
        <p:spPr>
          <a:xfrm>
            <a:off x="9398234" y="5845130"/>
            <a:ext cx="13163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Breadth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7537DC-CF7C-B040-31D4-2D50AAEF024B}"/>
              </a:ext>
            </a:extLst>
          </p:cNvPr>
          <p:cNvSpPr/>
          <p:nvPr/>
        </p:nvSpPr>
        <p:spPr>
          <a:xfrm>
            <a:off x="9173308" y="6306795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49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83583-5823-C144-1225-35D77DD6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755607-57BA-8302-A0EB-ED7B69D23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033" y="30049"/>
            <a:ext cx="9103934" cy="68279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BF3F2-6EBC-B06D-4173-0163A29FE269}"/>
              </a:ext>
            </a:extLst>
          </p:cNvPr>
          <p:cNvSpPr txBox="1"/>
          <p:nvPr/>
        </p:nvSpPr>
        <p:spPr>
          <a:xfrm>
            <a:off x="4826726" y="1591106"/>
            <a:ext cx="1714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Magnitude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74053-F48C-55EE-883C-74BB23EF8E8F}"/>
              </a:ext>
            </a:extLst>
          </p:cNvPr>
          <p:cNvSpPr txBox="1"/>
          <p:nvPr/>
        </p:nvSpPr>
        <p:spPr>
          <a:xfrm>
            <a:off x="4783187" y="5845130"/>
            <a:ext cx="22533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Total Strength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7A6AA-13F8-AE6D-7C39-A6931875DF0A}"/>
              </a:ext>
            </a:extLst>
          </p:cNvPr>
          <p:cNvSpPr txBox="1"/>
          <p:nvPr/>
        </p:nvSpPr>
        <p:spPr>
          <a:xfrm>
            <a:off x="9398234" y="5845130"/>
            <a:ext cx="13163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Breadth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7537DC-CF7C-B040-31D4-2D50AAEF024B}"/>
              </a:ext>
            </a:extLst>
          </p:cNvPr>
          <p:cNvSpPr/>
          <p:nvPr/>
        </p:nvSpPr>
        <p:spPr>
          <a:xfrm>
            <a:off x="9173308" y="6306795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6BF05-75FF-E16E-A1C7-AF12AF2A1A5A}"/>
              </a:ext>
            </a:extLst>
          </p:cNvPr>
          <p:cNvSpPr/>
          <p:nvPr/>
        </p:nvSpPr>
        <p:spPr>
          <a:xfrm>
            <a:off x="4403188" y="6306795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6F1F0-88CC-5573-2EF2-5A0E2B900660}"/>
              </a:ext>
            </a:extLst>
          </p:cNvPr>
          <p:cNvSpPr/>
          <p:nvPr/>
        </p:nvSpPr>
        <p:spPr>
          <a:xfrm>
            <a:off x="4403188" y="2025748"/>
            <a:ext cx="689317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8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C9FA-00EA-ABF7-02D7-0BFE1B3E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Selection of panel strains can completely change results even if nothing else changes!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3F090-FC66-9308-71CC-E138406E7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03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6503-A135-6FFC-0B42-A73C5A84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E6567-2285-7F83-EDEA-827571FF1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50F36-E783-0430-8594-946B7DDB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0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diagram of a graph&#10;&#10;Description automatically generated">
            <a:extLst>
              <a:ext uri="{FF2B5EF4-FFF2-40B4-BE49-F238E27FC236}">
                <a16:creationId xmlns:a16="http://schemas.microsoft.com/office/drawing/2014/main" id="{198307B7-D118-0A98-522C-ACB02F40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09" y="1273710"/>
            <a:ext cx="8098381" cy="556603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9B24F99-0BC6-D3C2-8467-DA826A220B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/>
              <a:t>Antibody landscape</a:t>
            </a:r>
            <a:r>
              <a:rPr lang="en-US" sz="3600" dirty="0"/>
              <a:t>: titer vs. antigenic distance for all participants.</a:t>
            </a:r>
            <a:endParaRPr lang="en-US" sz="3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370DD-5FC7-FC92-123C-5972FA98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4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hape, circle&#10;&#10;Description automatically generated">
            <a:extLst>
              <a:ext uri="{FF2B5EF4-FFF2-40B4-BE49-F238E27FC236}">
                <a16:creationId xmlns:a16="http://schemas.microsoft.com/office/drawing/2014/main" id="{DB58EF3E-91FF-4366-EF36-2EAAC08151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116"/>
            <a:ext cx="4662147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80676-35C9-C88F-63FC-79CCF37E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Antigenic distance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how different are two strains?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ECEFF5-6603-78F2-7CEE-0C034EB34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146" y="1822450"/>
            <a:ext cx="6691653" cy="4533900"/>
          </a:xfrm>
        </p:spPr>
        <p:txBody>
          <a:bodyPr>
            <a:normAutofit/>
          </a:bodyPr>
          <a:lstStyle/>
          <a:p>
            <a:r>
              <a:rPr lang="en-US" b="1" dirty="0"/>
              <a:t>Temporal </a:t>
            </a:r>
            <a:r>
              <a:rPr lang="en-US" dirty="0"/>
              <a:t>method: absolute difference in years of strain isolation.</a:t>
            </a:r>
          </a:p>
          <a:p>
            <a:r>
              <a:rPr lang="en-US" b="1" dirty="0"/>
              <a:t>Sequence </a:t>
            </a:r>
            <a:r>
              <a:rPr lang="en-US" dirty="0"/>
              <a:t>method: based on genetic or protein sequence comparison.</a:t>
            </a:r>
          </a:p>
          <a:p>
            <a:pPr lvl="1"/>
            <a:r>
              <a:rPr lang="en-US" dirty="0"/>
              <a:t>E.g. Hamming distance or </a:t>
            </a:r>
            <a:r>
              <a:rPr lang="en-US" i="1" dirty="0"/>
              <a:t>p</a:t>
            </a:r>
            <a:r>
              <a:rPr lang="en-US" dirty="0"/>
              <a:t>-Epitope</a:t>
            </a:r>
          </a:p>
          <a:p>
            <a:pPr lvl="1"/>
            <a:r>
              <a:rPr lang="en-US" dirty="0"/>
              <a:t>Biochemical or evolutionary weighted methods like Grantham distance.</a:t>
            </a:r>
          </a:p>
          <a:p>
            <a:r>
              <a:rPr lang="en-US" dirty="0"/>
              <a:t> </a:t>
            </a:r>
            <a:r>
              <a:rPr lang="en-US" b="1" dirty="0"/>
              <a:t>Antigenic cartography</a:t>
            </a:r>
            <a:r>
              <a:rPr lang="en-US" dirty="0"/>
              <a:t>: use previously computed ferret maps or build our own.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63F3D-437D-6E69-89DE-DE484839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BF63-59A2-4E90-B740-CE1EC1818F1B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23A3B-5569-1332-434A-3A9A84A1BD80}"/>
              </a:ext>
            </a:extLst>
          </p:cNvPr>
          <p:cNvSpPr txBox="1"/>
          <p:nvPr/>
        </p:nvSpPr>
        <p:spPr>
          <a:xfrm>
            <a:off x="142667" y="1772405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Recognition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CDF24-E70F-7390-27C8-D8C1CBA247EB}"/>
              </a:ext>
            </a:extLst>
          </p:cNvPr>
          <p:cNvSpPr txBox="1"/>
          <p:nvPr/>
        </p:nvSpPr>
        <p:spPr>
          <a:xfrm>
            <a:off x="142667" y="4054969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recognition</a:t>
            </a:r>
          </a:p>
        </p:txBody>
      </p:sp>
    </p:spTree>
    <p:extLst>
      <p:ext uri="{BB962C8B-B14F-4D97-AF65-F5344CB8AC3E}">
        <p14:creationId xmlns:p14="http://schemas.microsoft.com/office/powerpoint/2010/main" val="388017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B503-5246-433F-DD57-532F8AB9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Sidenote: we are developing a pipeline to calculate all these distances and share our results.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15132-8A23-DA8F-1CDE-B531C2F82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6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4460-38B0-F0FD-0D7B-A8C69CBA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70992-30FC-0E63-3693-3D2BC1E29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  <a:p>
            <a:r>
              <a:rPr lang="en-US" dirty="0"/>
              <a:t>Proposed method</a:t>
            </a:r>
          </a:p>
          <a:p>
            <a:r>
              <a:rPr lang="en-US" dirty="0"/>
              <a:t>Simulation study</a:t>
            </a:r>
          </a:p>
          <a:p>
            <a:r>
              <a:rPr lang="en-US" dirty="0"/>
              <a:t>Real data analysis with UGAFluVac data</a:t>
            </a:r>
          </a:p>
          <a:p>
            <a:r>
              <a:rPr lang="en-US" dirty="0"/>
              <a:t>Some fun little case studies (time permitting)</a:t>
            </a:r>
          </a:p>
        </p:txBody>
      </p:sp>
    </p:spTree>
    <p:extLst>
      <p:ext uri="{BB962C8B-B14F-4D97-AF65-F5344CB8AC3E}">
        <p14:creationId xmlns:p14="http://schemas.microsoft.com/office/powerpoint/2010/main" val="272899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B24F99-0BC6-D3C2-8467-DA826A22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Magnitude</a:t>
            </a:r>
            <a:r>
              <a:rPr lang="en-US" dirty="0"/>
              <a:t>: regression line intercept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370DD-5FC7-FC92-123C-5972FA98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30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98307B7-D118-0A98-522C-ACB02F40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809" y="1273710"/>
            <a:ext cx="8098381" cy="5566035"/>
          </a:xfrm>
        </p:spPr>
      </p:pic>
    </p:spTree>
    <p:extLst>
      <p:ext uri="{BB962C8B-B14F-4D97-AF65-F5344CB8AC3E}">
        <p14:creationId xmlns:p14="http://schemas.microsoft.com/office/powerpoint/2010/main" val="206521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B24F99-0BC6-D3C2-8467-DA826A22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Breadth</a:t>
            </a:r>
            <a:r>
              <a:rPr lang="en-US" dirty="0"/>
              <a:t>: prop. of line above threshold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370DD-5FC7-FC92-123C-5972FA98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31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98307B7-D118-0A98-522C-ACB02F40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809" y="1273710"/>
            <a:ext cx="8098381" cy="5566035"/>
          </a:xfrm>
        </p:spPr>
      </p:pic>
    </p:spTree>
    <p:extLst>
      <p:ext uri="{BB962C8B-B14F-4D97-AF65-F5344CB8AC3E}">
        <p14:creationId xmlns:p14="http://schemas.microsoft.com/office/powerpoint/2010/main" val="2289093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B24F99-0BC6-D3C2-8467-DA826A22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Total strength: </a:t>
            </a:r>
            <a:r>
              <a:rPr lang="en-US" dirty="0"/>
              <a:t>area under the curve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370DD-5FC7-FC92-123C-5972FA98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32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98307B7-D118-0A98-522C-ACB02F40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809" y="1273710"/>
            <a:ext cx="8098381" cy="5566035"/>
          </a:xfrm>
        </p:spPr>
      </p:pic>
    </p:spTree>
    <p:extLst>
      <p:ext uri="{BB962C8B-B14F-4D97-AF65-F5344CB8AC3E}">
        <p14:creationId xmlns:p14="http://schemas.microsoft.com/office/powerpoint/2010/main" val="2587493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98307B7-D118-0A98-522C-ACB02F40B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809" y="1273710"/>
            <a:ext cx="8098381" cy="556603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9B24F99-0BC6-D3C2-8467-DA826A220B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We predict this will be robust across multiple panels!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370DD-5FC7-FC92-123C-5972FA98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09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68FF-6BEE-C638-CF69-1EDBD794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We expect our methods to be more robust across multiple labs.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A042C-51E5-3ADB-C74D-6D1FE4BF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C4CFE1D-F93A-8903-9FA5-AC6D0EED20CB}"/>
              </a:ext>
            </a:extLst>
          </p:cNvPr>
          <p:cNvGraphicFramePr>
            <a:graphicFrameLocks noGrp="1"/>
          </p:cNvGraphicFramePr>
          <p:nvPr/>
        </p:nvGraphicFramePr>
        <p:xfrm>
          <a:off x="735330" y="1816946"/>
          <a:ext cx="1072134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80">
                  <a:extLst>
                    <a:ext uri="{9D8B030D-6E8A-4147-A177-3AD203B41FA5}">
                      <a16:colId xmlns:a16="http://schemas.microsoft.com/office/drawing/2014/main" val="1814896736"/>
                    </a:ext>
                  </a:extLst>
                </a:gridCol>
                <a:gridCol w="3573780">
                  <a:extLst>
                    <a:ext uri="{9D8B030D-6E8A-4147-A177-3AD203B41FA5}">
                      <a16:colId xmlns:a16="http://schemas.microsoft.com/office/drawing/2014/main" val="1815820644"/>
                    </a:ext>
                  </a:extLst>
                </a:gridCol>
                <a:gridCol w="3573780">
                  <a:extLst>
                    <a:ext uri="{9D8B030D-6E8A-4147-A177-3AD203B41FA5}">
                      <a16:colId xmlns:a16="http://schemas.microsoft.com/office/drawing/2014/main" val="3058854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Current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Proposed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2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Homologous GMT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Intercept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28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Breadth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Overall SCR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Fraction above 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899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Overall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Overall GMT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235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195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326A-C727-17B1-D6F5-59E60417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show that AUC is more robust than GMT across strains?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0400C-20D0-76D7-7A0A-81A7F73B2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Simulation study</a:t>
            </a:r>
            <a:r>
              <a:rPr lang="en-US" sz="3600" dirty="0"/>
              <a:t>: generate simulated “lab studies” based on our model assumptions and see if AUC is more robust (and when our assumptions fail).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Subsampling analysis</a:t>
            </a:r>
            <a:r>
              <a:rPr lang="en-US" sz="3600" dirty="0"/>
              <a:t>: using UGAFluVac data, subsample multiple smaller studies with different panels and calculate metrics on each.</a:t>
            </a:r>
          </a:p>
        </p:txBody>
      </p:sp>
    </p:spTree>
    <p:extLst>
      <p:ext uri="{BB962C8B-B14F-4D97-AF65-F5344CB8AC3E}">
        <p14:creationId xmlns:p14="http://schemas.microsoft.com/office/powerpoint/2010/main" val="888500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1EBD-9CBB-73FA-617E-A97F23E1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Simulation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55388-A701-BFC6-26D3-F36AEF68A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8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5E1F1C0-5489-387E-052E-8FF311C85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106680"/>
            <a:ext cx="6629399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ED9A32B7-9693-4945-3888-7119D46BF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1" y="0"/>
            <a:ext cx="6629399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481500-A45B-DFFA-0683-9CBFD35C1198}"/>
              </a:ext>
            </a:extLst>
          </p:cNvPr>
          <p:cNvCxnSpPr/>
          <p:nvPr/>
        </p:nvCxnSpPr>
        <p:spPr>
          <a:xfrm flipV="1">
            <a:off x="5699760" y="1630680"/>
            <a:ext cx="762000" cy="137922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94B10BA-0F97-5DD8-9887-B77907BCAC3C}"/>
              </a:ext>
            </a:extLst>
          </p:cNvPr>
          <p:cNvSpPr txBox="1"/>
          <p:nvPr/>
        </p:nvSpPr>
        <p:spPr>
          <a:xfrm>
            <a:off x="1055802" y="6381946"/>
            <a:ext cx="443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259999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A07-E60D-A57B-43DF-D0AE7F47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 join the MLM downline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65A67-9EFC-B996-DB56-F0209FF87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Multilevel modeling</a:t>
            </a:r>
            <a:r>
              <a:rPr lang="en-US" sz="2800" dirty="0"/>
              <a:t>: we fit a model where slope and intercept vary by individuals and used pooled estimates to adjust for between-subjects variance (aka hierarchical, mixed effects).</a:t>
            </a:r>
          </a:p>
        </p:txBody>
      </p:sp>
    </p:spTree>
    <p:extLst>
      <p:ext uri="{BB962C8B-B14F-4D97-AF65-F5344CB8AC3E}">
        <p14:creationId xmlns:p14="http://schemas.microsoft.com/office/powerpoint/2010/main" val="2407259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E6051-2EF5-6886-DDB7-B8DA30055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6F62-DA6E-DE72-A8D9-47DB51DB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 </a:t>
            </a:r>
            <a:r>
              <a:rPr lang="en-US" strike="sngStrike" dirty="0"/>
              <a:t>join the MLM downline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53ADD-1C94-810E-75FC-BFFDEA55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Multilevel modeling</a:t>
            </a:r>
            <a:r>
              <a:rPr lang="en-US" sz="2800" dirty="0"/>
              <a:t>: we fit a model where slope and intercept vary by individuals and used pooled estimates to adjust for between-subjects variance (aka hierarchical, mixed effects).</a:t>
            </a:r>
          </a:p>
        </p:txBody>
      </p:sp>
    </p:spTree>
    <p:extLst>
      <p:ext uri="{BB962C8B-B14F-4D97-AF65-F5344CB8AC3E}">
        <p14:creationId xmlns:p14="http://schemas.microsoft.com/office/powerpoint/2010/main" val="1222249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2F12-A889-0D2C-0AC2-BCEF6BB5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Overarching questions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83621-8CF8-8FCF-5E9D-B38C64ABB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How can we convince you that our method is </a:t>
            </a:r>
            <a:r>
              <a:rPr lang="en-US" sz="4800" i="1" dirty="0"/>
              <a:t>useful</a:t>
            </a:r>
            <a:r>
              <a:rPr lang="en-US" sz="4800" dirty="0"/>
              <a:t>?</a:t>
            </a:r>
          </a:p>
          <a:p>
            <a:r>
              <a:rPr lang="en-US" sz="4800" dirty="0"/>
              <a:t>What do you want to see to show that our method is </a:t>
            </a:r>
            <a:r>
              <a:rPr lang="en-US" sz="4800" i="1" dirty="0"/>
              <a:t>valid</a:t>
            </a:r>
            <a:r>
              <a:rPr lang="en-US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8100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74D6-39DD-0DBF-A630-24A8ED87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A0EFE-05AB-5DC6-61A2-F5B5A4B6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 fit the model to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D198B-6D65-A593-5605-41BF1C6AB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Multilevel modeling</a:t>
            </a:r>
            <a:r>
              <a:rPr lang="en-US" sz="2800" dirty="0"/>
              <a:t>: we fit a model where slope and intercept vary by individuals and used pooled estimates to adjust for between-subjects variance (aka hierarchical, mixed effects).</a:t>
            </a:r>
          </a:p>
        </p:txBody>
      </p:sp>
    </p:spTree>
    <p:extLst>
      <p:ext uri="{BB962C8B-B14F-4D97-AF65-F5344CB8AC3E}">
        <p14:creationId xmlns:p14="http://schemas.microsoft.com/office/powerpoint/2010/main" val="3259028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CF1A-8691-A634-E5E1-B0328AD9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F41F-FCE6-42D0-309B-E3E4947F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 fit the model to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52E00A-7143-0D0F-5247-F21CFCAC4A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b="1" dirty="0"/>
                  <a:t>Multilevel modeling</a:t>
                </a:r>
                <a:r>
                  <a:rPr lang="en-US" sz="2800" dirty="0"/>
                  <a:t>: we fit a model where slope and intercept vary by individuals and used pooled estimates to adjust for between-subjects variance (aka hierarchical, mixed effects).</a:t>
                </a:r>
              </a:p>
              <a:p>
                <a:pPr lvl="1"/>
                <a:r>
                  <a:rPr lang="en-US" dirty="0"/>
                  <a:t>We fit independent models for each subtype and season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distance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indexes subjects;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indexes strains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52E00A-7143-0D0F-5247-F21CFCAC4A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696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405E6-5953-F3BA-0727-8D3456319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7925-46CB-BBAC-855D-8E0D0A1B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 fit the model to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C0785-FC10-ECEB-1DC6-3885753EEB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b="1" dirty="0"/>
                  <a:t>Multilevel modeling</a:t>
                </a:r>
                <a:r>
                  <a:rPr lang="en-US" sz="2800" dirty="0"/>
                  <a:t>: we fit a model where slope and intercept vary by individuals and used pooled estimates to adjust for between-subjects variance (aka hierarchical, mixed effects).</a:t>
                </a:r>
              </a:p>
              <a:p>
                <a:pPr lvl="1"/>
                <a:r>
                  <a:rPr lang="en-US" dirty="0"/>
                  <a:t>We fit independent models for each subtype and season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distance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indexes subjects;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indexes strains</a:t>
                </a:r>
              </a:p>
              <a:p>
                <a:r>
                  <a:rPr lang="en-US" b="1" dirty="0"/>
                  <a:t>Censoring correction: </a:t>
                </a:r>
                <a:r>
                  <a:rPr lang="en-US" dirty="0"/>
                  <a:t>the limit of detection and binning inherent to HAI and other lab assays can create false uncertainty, so we correct the estimated likelihood for censoring.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C0785-FC10-ECEB-1DC6-3885753EEB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 r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329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A54E-82FC-1590-C2A4-C73131AC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Intraclass correlation measures between vs. within group variance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4A46A5-70E2-D4D6-B327-8A857BA56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Low ICC: within &gt; between</a:t>
            </a:r>
          </a:p>
          <a:p>
            <a:r>
              <a:rPr lang="en-US" dirty="0"/>
              <a:t>(groups don’t explain variation)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C70BDC-1F10-F243-B582-F9BA70EC2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High ICC: between &gt; within</a:t>
            </a:r>
          </a:p>
          <a:p>
            <a:r>
              <a:rPr lang="en-US" dirty="0"/>
              <a:t>(groups vary together)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F8571-B570-DEAA-25F4-4EBC018127FE}"/>
              </a:ext>
            </a:extLst>
          </p:cNvPr>
          <p:cNvSpPr txBox="1"/>
          <p:nvPr/>
        </p:nvSpPr>
        <p:spPr>
          <a:xfrm>
            <a:off x="7934550" y="6266480"/>
            <a:ext cx="4354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Images from Wikimedia</a:t>
            </a:r>
          </a:p>
          <a:p>
            <a:r>
              <a:rPr lang="en-US" sz="1200" dirty="0"/>
              <a:t>By </a:t>
            </a:r>
            <a:r>
              <a:rPr lang="en-US" sz="1200" dirty="0" err="1"/>
              <a:t>Skbkekas</a:t>
            </a:r>
            <a:r>
              <a:rPr lang="en-US" sz="1200" dirty="0"/>
              <a:t> - Own work, CC BY-SA 3.0,</a:t>
            </a:r>
          </a:p>
          <a:p>
            <a:r>
              <a:rPr lang="en-US" sz="1200" dirty="0">
                <a:hlinkClick r:id="rId2"/>
              </a:rPr>
              <a:t>https://commons.wikimedia.org/w/index.php?curid=6982834</a:t>
            </a:r>
            <a:r>
              <a:rPr lang="en-US" sz="1200" dirty="0"/>
              <a:t> </a:t>
            </a:r>
          </a:p>
        </p:txBody>
      </p:sp>
      <p:pic>
        <p:nvPicPr>
          <p:cNvPr id="12" name="Picture 4" descr="undefined">
            <a:extLst>
              <a:ext uri="{FF2B5EF4-FFF2-40B4-BE49-F238E27FC236}">
                <a16:creationId xmlns:a16="http://schemas.microsoft.com/office/drawing/2014/main" id="{5A82E3A3-9E5E-261D-3A17-1F8E4C84F9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defined">
            <a:extLst>
              <a:ext uri="{FF2B5EF4-FFF2-40B4-BE49-F238E27FC236}">
                <a16:creationId xmlns:a16="http://schemas.microsoft.com/office/drawing/2014/main" id="{6300E24E-25A4-565F-0F4D-08CE8C3EB3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539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9114-AF99-1434-48A6-7155C7CAC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7D3F-6149-C6BF-6568-534BCC6F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 ICCs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A6DFB-74F2-B72F-3CD8-2620DDBDE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772" y="1324452"/>
            <a:ext cx="4852751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AUC (our metric):</a:t>
            </a:r>
          </a:p>
          <a:p>
            <a:r>
              <a:rPr lang="en-US" dirty="0"/>
              <a:t>ICC: 0.52 (0.42, 0.60)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96D342C-9662-542D-0949-36D78FA7B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73" y="2048349"/>
            <a:ext cx="4544220" cy="45442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F0F00-8E2A-B3B9-1F99-623EB3B9E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0009" y="1324452"/>
            <a:ext cx="4625894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GMT (standard metric):</a:t>
            </a:r>
          </a:p>
          <a:p>
            <a:r>
              <a:rPr lang="en-US" dirty="0"/>
              <a:t>ICC: 0.92 (0.90, 0.94)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6B892F1-32EB-5563-404A-AA31F78B16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684" y="2048350"/>
            <a:ext cx="4544219" cy="4544219"/>
          </a:xfrm>
        </p:spPr>
      </p:pic>
    </p:spTree>
    <p:extLst>
      <p:ext uri="{BB962C8B-B14F-4D97-AF65-F5344CB8AC3E}">
        <p14:creationId xmlns:p14="http://schemas.microsoft.com/office/powerpoint/2010/main" val="1875497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91ED3-7614-F80A-CCFF-1F006DBB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FC08-03D0-AA97-034E-66D7C392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 ICCs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2A6D6-4251-E031-7CAB-E0F8CF87F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772" y="1324452"/>
            <a:ext cx="4852751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AUC (our metric):</a:t>
            </a:r>
          </a:p>
          <a:p>
            <a:r>
              <a:rPr lang="en-US" dirty="0"/>
              <a:t>Labs explain </a:t>
            </a:r>
            <a:r>
              <a:rPr lang="en-US" dirty="0">
                <a:solidFill>
                  <a:srgbClr val="FF0000"/>
                </a:solidFill>
              </a:rPr>
              <a:t>~50%</a:t>
            </a:r>
            <a:r>
              <a:rPr lang="en-US" dirty="0"/>
              <a:t> of variation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D47E335-D46A-1586-1C34-AC138B9A0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73" y="2048349"/>
            <a:ext cx="4544220" cy="45442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AA8FF-FF20-5549-0833-4CA72C1FF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0009" y="1324452"/>
            <a:ext cx="4625894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GMT (standard metric):</a:t>
            </a:r>
          </a:p>
          <a:p>
            <a:r>
              <a:rPr lang="en-US" dirty="0"/>
              <a:t>Labs explain </a:t>
            </a:r>
            <a:r>
              <a:rPr lang="en-US" dirty="0">
                <a:solidFill>
                  <a:srgbClr val="FF0000"/>
                </a:solidFill>
              </a:rPr>
              <a:t>~90%</a:t>
            </a:r>
            <a:r>
              <a:rPr lang="en-US" dirty="0"/>
              <a:t> of variation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7893DBA-72D2-37EF-A0B7-90EAACC79D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684" y="2048350"/>
            <a:ext cx="4544219" cy="4544219"/>
          </a:xfrm>
        </p:spPr>
      </p:pic>
    </p:spTree>
    <p:extLst>
      <p:ext uri="{BB962C8B-B14F-4D97-AF65-F5344CB8AC3E}">
        <p14:creationId xmlns:p14="http://schemas.microsoft.com/office/powerpoint/2010/main" val="3327347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00E0-C1AB-A625-AF29-586F467B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simulation, AUC looks more robust to subsample </a:t>
            </a:r>
            <a:r>
              <a:rPr lang="en-US"/>
              <a:t>than across-strain GMT!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9BDAF-4D12-A4AA-87C1-3103D130E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14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5D02-925F-02AB-12A4-FDC32B3B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Real Data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869B-4A85-2FBE-B309-926A37090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4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B03A9-1F72-08C4-2DE2-08EA918D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UGAFluVac dataset</a:t>
            </a:r>
          </a:p>
        </p:txBody>
      </p:sp>
      <p:pic>
        <p:nvPicPr>
          <p:cNvPr id="18" name="Content Placeholder 17" descr="A video game screen with a test tube&#10;&#10;Description automatically generated">
            <a:extLst>
              <a:ext uri="{FF2B5EF4-FFF2-40B4-BE49-F238E27FC236}">
                <a16:creationId xmlns:a16="http://schemas.microsoft.com/office/drawing/2014/main" id="{B0220252-5077-93A6-6E1B-4C5C32DB02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3363"/>
            <a:ext cx="10828020" cy="3549115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B01847F-581B-9708-8E00-77FBC45FE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352477"/>
            <a:ext cx="10515600" cy="8244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Led by Ted Ross, part of </a:t>
            </a:r>
            <a:r>
              <a:rPr lang="en-US" dirty="0" err="1"/>
              <a:t>DIVERsity</a:t>
            </a:r>
            <a:endParaRPr lang="en-US" dirty="0"/>
          </a:p>
          <a:p>
            <a:r>
              <a:rPr lang="en-US" dirty="0"/>
              <a:t>Collected a panel of historical HAI assays from 2013/14 – 2017/18.</a:t>
            </a:r>
          </a:p>
        </p:txBody>
      </p:sp>
    </p:spTree>
    <p:extLst>
      <p:ext uri="{BB962C8B-B14F-4D97-AF65-F5344CB8AC3E}">
        <p14:creationId xmlns:p14="http://schemas.microsoft.com/office/powerpoint/2010/main" val="385090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71D05-F629-1B0F-5BFA-B5D0F7051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ED1947-48A9-AB43-CAB7-B6E6EB5BCA5E}"/>
              </a:ext>
            </a:extLst>
          </p:cNvPr>
          <p:cNvSpPr txBox="1"/>
          <p:nvPr/>
        </p:nvSpPr>
        <p:spPr>
          <a:xfrm>
            <a:off x="53340" y="0"/>
            <a:ext cx="589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2016/17 H1N1 antibody landscape</a:t>
            </a:r>
          </a:p>
        </p:txBody>
      </p:sp>
    </p:spTree>
    <p:extLst>
      <p:ext uri="{BB962C8B-B14F-4D97-AF65-F5344CB8AC3E}">
        <p14:creationId xmlns:p14="http://schemas.microsoft.com/office/powerpoint/2010/main" val="289920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D76853-B0A8-C0DB-F1DD-20C3C79D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5A4D7-BF94-CA9E-2FEB-6B430F89C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28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3F96-3836-8532-A8C0-E212EC2A1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ED57-2268-A576-D723-EE58877A5E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30C1E-A35B-DEFB-7C3D-E27878CAD7C1}"/>
              </a:ext>
            </a:extLst>
          </p:cNvPr>
          <p:cNvSpPr txBox="1"/>
          <p:nvPr/>
        </p:nvSpPr>
        <p:spPr>
          <a:xfrm>
            <a:off x="53340" y="0"/>
            <a:ext cx="589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2016/17 H1N1 antibody landscape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7416A-FCAC-F67E-E242-B470014F2BBA}"/>
              </a:ext>
            </a:extLst>
          </p:cNvPr>
          <p:cNvSpPr txBox="1"/>
          <p:nvPr/>
        </p:nvSpPr>
        <p:spPr>
          <a:xfrm>
            <a:off x="3712264" y="2468759"/>
            <a:ext cx="1752403" cy="40011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(Predictions)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EB90D-D7B4-A786-EEF9-72407ACE3C86}"/>
              </a:ext>
            </a:extLst>
          </p:cNvPr>
          <p:cNvSpPr txBox="1"/>
          <p:nvPr/>
        </p:nvSpPr>
        <p:spPr>
          <a:xfrm>
            <a:off x="3672840" y="4442460"/>
            <a:ext cx="2039533" cy="40011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Posterior mean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9E220-A5A4-A2A7-EDE5-7C047FF30C73}"/>
              </a:ext>
            </a:extLst>
          </p:cNvPr>
          <p:cNvSpPr txBox="1"/>
          <p:nvPr/>
        </p:nvSpPr>
        <p:spPr>
          <a:xfrm>
            <a:off x="5464667" y="3028889"/>
            <a:ext cx="1109599" cy="40011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95% CI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DFEA9F-6C24-1A79-964A-9A449C13541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464667" y="3428999"/>
            <a:ext cx="554800" cy="2209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DA6A36-869E-BC8A-CE57-7C7C2A5E99BD}"/>
              </a:ext>
            </a:extLst>
          </p:cNvPr>
          <p:cNvCxnSpPr>
            <a:cxnSpLocks/>
          </p:cNvCxnSpPr>
          <p:nvPr/>
        </p:nvCxnSpPr>
        <p:spPr>
          <a:xfrm flipV="1">
            <a:off x="4815840" y="3810000"/>
            <a:ext cx="896533" cy="6324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E09A6C-3784-C57C-D412-DE181191C6A8}"/>
              </a:ext>
            </a:extLst>
          </p:cNvPr>
          <p:cNvSpPr txBox="1"/>
          <p:nvPr/>
        </p:nvSpPr>
        <p:spPr>
          <a:xfrm>
            <a:off x="2905216" y="1575999"/>
            <a:ext cx="3664080" cy="40011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Observed HAI data (jittered)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E763D3-07B0-CA3F-F200-4E87CA316B37}"/>
              </a:ext>
            </a:extLst>
          </p:cNvPr>
          <p:cNvCxnSpPr>
            <a:cxnSpLocks/>
          </p:cNvCxnSpPr>
          <p:nvPr/>
        </p:nvCxnSpPr>
        <p:spPr>
          <a:xfrm flipH="1">
            <a:off x="2887980" y="1899909"/>
            <a:ext cx="1409700" cy="4622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545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0E3B-4D35-7EEA-0975-7C8F17BD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6A705-F157-3A4A-A507-6AD7D9112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a subcohort from one season (so there’s no vaccine changes), treat all four subtypes in the vaccine separately.</a:t>
            </a:r>
          </a:p>
          <a:p>
            <a:r>
              <a:rPr lang="en-US" dirty="0"/>
              <a:t>From full cohort, choose 9 heterologous strains and 100 individuals to create one subsample, add the homologous strain data as well.</a:t>
            </a:r>
          </a:p>
          <a:p>
            <a:r>
              <a:rPr lang="en-US" dirty="0"/>
              <a:t>Repeat this 25 times to get 25 “studies”.</a:t>
            </a:r>
          </a:p>
          <a:p>
            <a:r>
              <a:rPr lang="en-US" dirty="0"/>
              <a:t>Follow analysis strategy for simulations – fit a multilevel model, get AUC and GMT samples, calculate ICC.</a:t>
            </a:r>
          </a:p>
        </p:txBody>
      </p:sp>
    </p:spTree>
    <p:extLst>
      <p:ext uri="{BB962C8B-B14F-4D97-AF65-F5344CB8AC3E}">
        <p14:creationId xmlns:p14="http://schemas.microsoft.com/office/powerpoint/2010/main" val="2573482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8B5A-FB99-22D8-0D00-A58309337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56D8-DDE8-E074-781A-B9E96038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data subsampling ICCs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216DE-FC4E-5479-5F93-3B6EEAD44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772" y="1324452"/>
            <a:ext cx="4852751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AUC (our metric):</a:t>
            </a:r>
          </a:p>
          <a:p>
            <a:r>
              <a:rPr lang="en-US" dirty="0"/>
              <a:t>ICC: 0.44 (0.22, 0.64)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2D70E9F-5327-0D2D-E437-49F8E410E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73" y="2048349"/>
            <a:ext cx="4544220" cy="45442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7C3FE-14EB-368B-F3F2-3F403FA7D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0009" y="1324452"/>
            <a:ext cx="4625894" cy="823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GMT (standard metric):</a:t>
            </a:r>
          </a:p>
          <a:p>
            <a:r>
              <a:rPr lang="en-US" dirty="0"/>
              <a:t>ICC: 0.91 (0.82, 0.95)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514CB2D-2A6E-0B1B-0894-D7A6DB433E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684" y="2048350"/>
            <a:ext cx="4544219" cy="4544219"/>
          </a:xfrm>
        </p:spPr>
      </p:pic>
    </p:spTree>
    <p:extLst>
      <p:ext uri="{BB962C8B-B14F-4D97-AF65-F5344CB8AC3E}">
        <p14:creationId xmlns:p14="http://schemas.microsoft.com/office/powerpoint/2010/main" val="2451965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1B0B-066D-8A87-17D1-027B2035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account for censoring, the real data match the simulation!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59FBC-9F67-80DE-E217-9C73D5AF1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not shown: not accounting for censoring falsely reduces the variance of both measures, but seems to reduce GMT variance more.</a:t>
            </a:r>
          </a:p>
        </p:txBody>
      </p:sp>
    </p:spTree>
    <p:extLst>
      <p:ext uri="{BB962C8B-B14F-4D97-AF65-F5344CB8AC3E}">
        <p14:creationId xmlns:p14="http://schemas.microsoft.com/office/powerpoint/2010/main" val="369236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B749F-7194-38FB-D053-7F7BB5AD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HD vs SD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D54252-75CA-D3D5-AE39-33A18306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show data for 2016/17 flu season only</a:t>
            </a:r>
          </a:p>
          <a:p>
            <a:r>
              <a:rPr lang="en-US" dirty="0"/>
              <a:t>Only included individuals 65 and older who were allowed to choose a high dose vaccine</a:t>
            </a:r>
          </a:p>
          <a:p>
            <a:r>
              <a:rPr lang="en-US" dirty="0"/>
              <a:t>We create 10 “studies”, i.e. subsampled panels of strains.</a:t>
            </a:r>
          </a:p>
          <a:p>
            <a:r>
              <a:rPr lang="en-US" dirty="0"/>
              <a:t>There were only 34 people ≥65, so we subsampled 30 SD and 30 HD subjects per subsampled study. (This will make our subsamples more correlated, unfortunately.)</a:t>
            </a:r>
          </a:p>
          <a:p>
            <a:r>
              <a:rPr lang="en-US" dirty="0"/>
              <a:t>Which vaccine would each conclude is more broadly reactive if they used GMT, and if they used AUC?</a:t>
            </a:r>
          </a:p>
        </p:txBody>
      </p:sp>
    </p:spTree>
    <p:extLst>
      <p:ext uri="{BB962C8B-B14F-4D97-AF65-F5344CB8AC3E}">
        <p14:creationId xmlns:p14="http://schemas.microsoft.com/office/powerpoint/2010/main" val="32009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D8B2-F8D9-461D-90E6-38B6DD30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subsamples would change conclusions, but all have high uncertainty</a:t>
            </a:r>
          </a:p>
        </p:txBody>
      </p:sp>
      <p:pic>
        <p:nvPicPr>
          <p:cNvPr id="7" name="Content Placeholder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3E29DE0-9DBB-665B-9A80-ACFCF240F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365"/>
            <a:ext cx="7550869" cy="5033913"/>
          </a:xfrm>
        </p:spPr>
      </p:pic>
    </p:spTree>
    <p:extLst>
      <p:ext uri="{BB962C8B-B14F-4D97-AF65-F5344CB8AC3E}">
        <p14:creationId xmlns:p14="http://schemas.microsoft.com/office/powerpoint/2010/main" val="1234817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7D18-F327-344A-EF6E-E82228956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4769-7038-0EC9-6073-1F0FFFE8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subsamples would change conclusions, but all have high uncertainty</a:t>
            </a:r>
          </a:p>
        </p:txBody>
      </p:sp>
      <p:pic>
        <p:nvPicPr>
          <p:cNvPr id="7" name="Content Placeholder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4815BEE-142F-09A7-0A50-124B7F7D9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7365"/>
            <a:ext cx="7550869" cy="503391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307A76-F81B-3C0C-11DD-23A574B8AE75}"/>
              </a:ext>
            </a:extLst>
          </p:cNvPr>
          <p:cNvSpPr/>
          <p:nvPr/>
        </p:nvSpPr>
        <p:spPr>
          <a:xfrm>
            <a:off x="762000" y="2381250"/>
            <a:ext cx="266700" cy="3835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D0385-D783-4266-A3E1-C7E001AE8393}"/>
              </a:ext>
            </a:extLst>
          </p:cNvPr>
          <p:cNvSpPr/>
          <p:nvPr/>
        </p:nvSpPr>
        <p:spPr>
          <a:xfrm>
            <a:off x="1308100" y="2381250"/>
            <a:ext cx="266700" cy="3835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823AC-EBD1-865C-213C-90705A060400}"/>
              </a:ext>
            </a:extLst>
          </p:cNvPr>
          <p:cNvSpPr/>
          <p:nvPr/>
        </p:nvSpPr>
        <p:spPr>
          <a:xfrm>
            <a:off x="4114800" y="2184400"/>
            <a:ext cx="266700" cy="396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E9539C-83EE-8A66-307B-C66D76DFFCE2}"/>
              </a:ext>
            </a:extLst>
          </p:cNvPr>
          <p:cNvSpPr/>
          <p:nvPr/>
        </p:nvSpPr>
        <p:spPr>
          <a:xfrm>
            <a:off x="4394200" y="2184400"/>
            <a:ext cx="266700" cy="396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F753D8-968D-A838-FD19-70154EBAD4CC}"/>
              </a:ext>
            </a:extLst>
          </p:cNvPr>
          <p:cNvSpPr/>
          <p:nvPr/>
        </p:nvSpPr>
        <p:spPr>
          <a:xfrm>
            <a:off x="6927850" y="2317750"/>
            <a:ext cx="266700" cy="3829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B2112-AE38-7FBA-0941-E0E9D0FA5A63}"/>
              </a:ext>
            </a:extLst>
          </p:cNvPr>
          <p:cNvSpPr txBox="1"/>
          <p:nvPr/>
        </p:nvSpPr>
        <p:spPr>
          <a:xfrm>
            <a:off x="7531102" y="1858030"/>
            <a:ext cx="4489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Higher sample size would help out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Other seasons or pooling seasons together could be useful.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point estimates do change, so it seems reasonable to say that the metric matters!</a:t>
            </a:r>
          </a:p>
        </p:txBody>
      </p:sp>
    </p:spTree>
    <p:extLst>
      <p:ext uri="{BB962C8B-B14F-4D97-AF65-F5344CB8AC3E}">
        <p14:creationId xmlns:p14="http://schemas.microsoft.com/office/powerpoint/2010/main" val="42237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CBE0-2CA1-DDF8-3B3E-C6A41CE2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with AUC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07D5-2C61-E193-1D57-836C45CD3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multiple distance measures to see which seem best / most predictive of a good vaccine candidate.</a:t>
            </a:r>
          </a:p>
          <a:p>
            <a:r>
              <a:rPr lang="en-US" dirty="0"/>
              <a:t>Explore summary landscape – is a linear model good enough?</a:t>
            </a:r>
          </a:p>
        </p:txBody>
      </p:sp>
    </p:spTree>
    <p:extLst>
      <p:ext uri="{BB962C8B-B14F-4D97-AF65-F5344CB8AC3E}">
        <p14:creationId xmlns:p14="http://schemas.microsoft.com/office/powerpoint/2010/main" val="8235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A3024B-8264-B8B1-87D6-1C0EFFFC3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143" y="190768"/>
            <a:ext cx="11513713" cy="64764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EDA68-E621-04FE-77EB-DC6C065E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33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4662-2A4C-DD62-3016-6E955000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A7CC-E943-8F22-7EFA-DF305BF1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with AUC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908FE-503B-30A8-C009-43D9D50CE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multiple distance measures to see which seem best / most predictive of a good vaccine candidate.</a:t>
            </a:r>
          </a:p>
          <a:p>
            <a:r>
              <a:rPr lang="en-US" dirty="0"/>
              <a:t>Explore summary landscape – is a linear model good enough?</a:t>
            </a:r>
          </a:p>
          <a:p>
            <a:r>
              <a:rPr lang="en-US" dirty="0"/>
              <a:t>Experiment with weighting schemes.</a:t>
            </a:r>
          </a:p>
        </p:txBody>
      </p:sp>
    </p:spTree>
    <p:extLst>
      <p:ext uri="{BB962C8B-B14F-4D97-AF65-F5344CB8AC3E}">
        <p14:creationId xmlns:p14="http://schemas.microsoft.com/office/powerpoint/2010/main" val="358508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74CEE90F-EA5C-F0AC-99E4-DEB0F0CFABD2}"/>
              </a:ext>
            </a:extLst>
          </p:cNvPr>
          <p:cNvSpPr/>
          <p:nvPr/>
        </p:nvSpPr>
        <p:spPr>
          <a:xfrm>
            <a:off x="777240" y="235131"/>
            <a:ext cx="10914017" cy="6459583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The universal flu vaccine</a:t>
            </a:r>
          </a:p>
        </p:txBody>
      </p:sp>
      <p:pic>
        <p:nvPicPr>
          <p:cNvPr id="2050" name="Picture 2" descr="3D View - Sliced with Key - Multiple Colors">
            <a:extLst>
              <a:ext uri="{FF2B5EF4-FFF2-40B4-BE49-F238E27FC236}">
                <a16:creationId xmlns:a16="http://schemas.microsoft.com/office/drawing/2014/main" id="{E903729A-89C2-2B6D-BC5E-AC3A5600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1"/>
          <a:stretch/>
        </p:blipFill>
        <p:spPr bwMode="auto">
          <a:xfrm>
            <a:off x="429985" y="373790"/>
            <a:ext cx="1997601" cy="2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AC799DD3-397D-71C1-ED54-BF848C83DA90}"/>
              </a:ext>
            </a:extLst>
          </p:cNvPr>
          <p:cNvSpPr/>
          <p:nvPr/>
        </p:nvSpPr>
        <p:spPr>
          <a:xfrm>
            <a:off x="291736" y="163286"/>
            <a:ext cx="2274098" cy="2501537"/>
          </a:xfrm>
          <a:prstGeom prst="mathMultiply">
            <a:avLst>
              <a:gd name="adj1" fmla="val 130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CA22A-7A71-B0AB-B622-BCA5717AB7AE}"/>
              </a:ext>
            </a:extLst>
          </p:cNvPr>
          <p:cNvSpPr txBox="1"/>
          <p:nvPr/>
        </p:nvSpPr>
        <p:spPr>
          <a:xfrm>
            <a:off x="-54119" y="0"/>
            <a:ext cx="49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from https://www.cdc.gov/flu/about/viruses-types.html</a:t>
            </a:r>
          </a:p>
        </p:txBody>
      </p:sp>
      <p:pic>
        <p:nvPicPr>
          <p:cNvPr id="6" name="Graphic 5" descr="Needle outline">
            <a:extLst>
              <a:ext uri="{FF2B5EF4-FFF2-40B4-BE49-F238E27FC236}">
                <a16:creationId xmlns:a16="http://schemas.microsoft.com/office/drawing/2014/main" id="{643BC5CD-C552-907D-75C2-E9B73809C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7065" y="5115197"/>
            <a:ext cx="527958" cy="527958"/>
          </a:xfrm>
          <a:prstGeom prst="rect">
            <a:avLst/>
          </a:prstGeom>
        </p:spPr>
      </p:pic>
      <p:pic>
        <p:nvPicPr>
          <p:cNvPr id="8" name="Graphic 7" descr="Dance with solid fill">
            <a:extLst>
              <a:ext uri="{FF2B5EF4-FFF2-40B4-BE49-F238E27FC236}">
                <a16:creationId xmlns:a16="http://schemas.microsoft.com/office/drawing/2014/main" id="{C2A204FC-AAF2-E403-D7CD-C97F525B1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7697" y="5116285"/>
            <a:ext cx="1813560" cy="1813560"/>
          </a:xfrm>
          <a:prstGeom prst="rect">
            <a:avLst/>
          </a:prstGeom>
        </p:spPr>
      </p:pic>
      <p:pic>
        <p:nvPicPr>
          <p:cNvPr id="9" name="Graphic 8" descr="Needle outline">
            <a:extLst>
              <a:ext uri="{FF2B5EF4-FFF2-40B4-BE49-F238E27FC236}">
                <a16:creationId xmlns:a16="http://schemas.microsoft.com/office/drawing/2014/main" id="{9FF41B57-C33E-EDF0-8983-71CAEBA87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692245">
            <a:off x="9755508" y="5261066"/>
            <a:ext cx="527958" cy="527958"/>
          </a:xfrm>
          <a:prstGeom prst="rect">
            <a:avLst/>
          </a:prstGeom>
        </p:spPr>
      </p:pic>
      <p:pic>
        <p:nvPicPr>
          <p:cNvPr id="15" name="Graphic 14" descr="Smiling with hearts face outline with solid fill">
            <a:extLst>
              <a:ext uri="{FF2B5EF4-FFF2-40B4-BE49-F238E27FC236}">
                <a16:creationId xmlns:a16="http://schemas.microsoft.com/office/drawing/2014/main" id="{E445719A-4C9B-0635-5C63-9642A7644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3601" y="5297358"/>
            <a:ext cx="290651" cy="290651"/>
          </a:xfrm>
          <a:prstGeom prst="rect">
            <a:avLst/>
          </a:prstGeom>
        </p:spPr>
      </p:pic>
      <p:pic>
        <p:nvPicPr>
          <p:cNvPr id="17" name="Graphic 16" descr="Sunglasses face outline with solid fill">
            <a:extLst>
              <a:ext uri="{FF2B5EF4-FFF2-40B4-BE49-F238E27FC236}">
                <a16:creationId xmlns:a16="http://schemas.microsoft.com/office/drawing/2014/main" id="{B9E99BB4-07C6-3100-3A52-C8A747FE4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9673" y="5485130"/>
            <a:ext cx="290650" cy="2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6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DC1C09A-4D0A-1F89-7ABE-724589060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8AC55-14CB-D1A6-436B-D869E052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BF63-59A2-4E90-B740-CE1EC1818F1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6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C671E-9DA0-5031-D4CA-4D87BD18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808C-4D48-9430-933E-85C6D2D7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with AUC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E875E-8F59-5A6E-F057-D7AE7FE4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multiple distance measures to see which seem best / most predictive of a good vaccine candidate.</a:t>
            </a:r>
          </a:p>
          <a:p>
            <a:r>
              <a:rPr lang="en-US" dirty="0"/>
              <a:t>Explore summary landscape – is a linear model good enough?</a:t>
            </a:r>
          </a:p>
          <a:p>
            <a:r>
              <a:rPr lang="en-US" dirty="0"/>
              <a:t>Experiment with weighting schemes.</a:t>
            </a:r>
          </a:p>
          <a:p>
            <a:r>
              <a:rPr lang="en-US" dirty="0"/>
              <a:t>We need heterologous data that tests old serum samples against “future” strains to really test our hypotheses.</a:t>
            </a:r>
          </a:p>
          <a:p>
            <a:r>
              <a:rPr lang="en-US" dirty="0"/>
              <a:t>E.g. take serum samples from 2016/17, test HAI against MI/15, Brisbane/18, GM/19, …. and so on.</a:t>
            </a:r>
          </a:p>
        </p:txBody>
      </p:sp>
    </p:spTree>
    <p:extLst>
      <p:ext uri="{BB962C8B-B14F-4D97-AF65-F5344CB8AC3E}">
        <p14:creationId xmlns:p14="http://schemas.microsoft.com/office/powerpoint/2010/main" val="21736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75AF-5CDB-D437-8BD8-682797C7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91402-858C-B621-04ED-7369928A3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Correct for censoring and don’t use year-based difference</a:t>
            </a:r>
          </a:p>
          <a:p>
            <a:r>
              <a:rPr lang="en-US" dirty="0"/>
              <a:t>AUC seems to be more robust to the panel sampling problem than current methods</a:t>
            </a:r>
          </a:p>
          <a:p>
            <a:r>
              <a:rPr lang="en-US" dirty="0"/>
              <a:t>Variance components (from multilevel models) seem to be a useful approach to understand sampling variation</a:t>
            </a:r>
          </a:p>
          <a:p>
            <a:pPr lvl="1"/>
            <a:r>
              <a:rPr lang="en-US" dirty="0"/>
              <a:t>E.g. analyzing how important between-individual variation is</a:t>
            </a:r>
          </a:p>
          <a:p>
            <a:r>
              <a:rPr lang="en-US" dirty="0"/>
              <a:t>Understanding the causal effect of distance could help us use distance for vaccine selection.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22C2-5D78-139D-F323-9FB6AB06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variance partitioning (time permitting)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E702C-862F-3E4F-4BD3-A283BC18D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1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CBC3E-2BBF-7404-F31E-21D45DD2B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E10C7F-DBA9-7588-9833-9FCF944D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variance partitioning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E7E4A1-B4CD-765A-2CC7-911E3113E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Approach 1: model variance components</a:t>
            </a:r>
          </a:p>
        </p:txBody>
      </p:sp>
    </p:spTree>
    <p:extLst>
      <p:ext uri="{BB962C8B-B14F-4D97-AF65-F5344CB8AC3E}">
        <p14:creationId xmlns:p14="http://schemas.microsoft.com/office/powerpoint/2010/main" val="1738353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5F22-6A30-8F5D-F7AC-FCF7D7A75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A2AC54-9DA9-8E62-AB0C-FF03C343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variance partitioning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479039-A584-0711-F71B-CC87638E9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Approach 1: model variance components</a:t>
            </a:r>
          </a:p>
          <a:p>
            <a:pPr lvl="1"/>
            <a:r>
              <a:rPr lang="en-US" sz="3200" dirty="0"/>
              <a:t>Within vs. between lab variation as we showed</a:t>
            </a:r>
          </a:p>
          <a:p>
            <a:pPr lvl="1"/>
            <a:r>
              <a:rPr lang="en-US" sz="3200" dirty="0"/>
              <a:t>Multiple sources of sampling variation: individuals, labs, vaccines</a:t>
            </a:r>
          </a:p>
        </p:txBody>
      </p:sp>
    </p:spTree>
    <p:extLst>
      <p:ext uri="{BB962C8B-B14F-4D97-AF65-F5344CB8AC3E}">
        <p14:creationId xmlns:p14="http://schemas.microsoft.com/office/powerpoint/2010/main" val="419719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D34D6A-2760-776C-53DE-EACEC5FD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variance partitioning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A2257D-A30C-6894-8E9B-59AFDF151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Approach 1: model variance components</a:t>
            </a:r>
          </a:p>
          <a:p>
            <a:pPr lvl="1"/>
            <a:r>
              <a:rPr lang="en-US" sz="3200" dirty="0"/>
              <a:t>Within vs. between lab variation as we showed</a:t>
            </a:r>
          </a:p>
          <a:p>
            <a:pPr lvl="1"/>
            <a:r>
              <a:rPr lang="en-US" sz="3200" dirty="0"/>
              <a:t>Multiple sources of sampling variation: individuals, labs, vaccines</a:t>
            </a:r>
          </a:p>
          <a:p>
            <a:r>
              <a:rPr lang="en-US" sz="3600" dirty="0"/>
              <a:t>Approach 2: variance in posterior predictions</a:t>
            </a:r>
          </a:p>
        </p:txBody>
      </p:sp>
    </p:spTree>
    <p:extLst>
      <p:ext uri="{BB962C8B-B14F-4D97-AF65-F5344CB8AC3E}">
        <p14:creationId xmlns:p14="http://schemas.microsoft.com/office/powerpoint/2010/main" val="2015373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8D35E-9B82-9F1B-5FCF-85E1FA83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C124FF-D2F2-9F77-4A0E-2DED8F8C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variance partitioning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DB24F5-770E-C9F6-7863-9CCEDBA0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Approach 1: model variance components</a:t>
            </a:r>
          </a:p>
          <a:p>
            <a:pPr lvl="1"/>
            <a:r>
              <a:rPr lang="en-US" sz="3200" dirty="0"/>
              <a:t>Within vs. between lab variation as we showed</a:t>
            </a:r>
          </a:p>
          <a:p>
            <a:pPr lvl="1"/>
            <a:r>
              <a:rPr lang="en-US" sz="3200" dirty="0"/>
              <a:t>Multiple sources of sampling variation: individuals, labs, vaccines</a:t>
            </a:r>
          </a:p>
          <a:p>
            <a:r>
              <a:rPr lang="en-US" sz="3600" dirty="0"/>
              <a:t>Approach 2: variance in posterior predictions</a:t>
            </a:r>
          </a:p>
          <a:p>
            <a:pPr lvl="1"/>
            <a:r>
              <a:rPr lang="en-US" sz="3200" dirty="0"/>
              <a:t>Compare variation explained by observed effects vs. random variation</a:t>
            </a:r>
          </a:p>
          <a:p>
            <a:pPr lvl="1"/>
            <a:r>
              <a:rPr lang="en-US" sz="3200" dirty="0"/>
              <a:t>Emily’s question about interindividual variance</a:t>
            </a:r>
          </a:p>
        </p:txBody>
      </p:sp>
    </p:spTree>
    <p:extLst>
      <p:ext uri="{BB962C8B-B14F-4D97-AF65-F5344CB8AC3E}">
        <p14:creationId xmlns:p14="http://schemas.microsoft.com/office/powerpoint/2010/main" val="35166165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4040D-360B-F1D7-EFFB-8BD28100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64D9-4A0B-D8D8-17AE-90F931AE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D0ED3B-CAD2-1063-75A1-9CFC23924A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D0ED3B-CAD2-1063-75A1-9CFC23924A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508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61BC-DC16-760B-B13E-CBD04BAD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A694-9ECF-B1DF-E3A1-B778D4CF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81131-58E4-5F2B-AE7A-DCFA899F72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81131-58E4-5F2B-AE7A-DCFA899F72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62EE832-0A14-B06A-07BF-A2503F901720}"/>
              </a:ext>
            </a:extLst>
          </p:cNvPr>
          <p:cNvSpPr/>
          <p:nvPr/>
        </p:nvSpPr>
        <p:spPr>
          <a:xfrm>
            <a:off x="7004115" y="2469823"/>
            <a:ext cx="1461155" cy="527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7EA264-6C86-9A65-0A82-E3D4B08F495D}"/>
              </a:ext>
            </a:extLst>
          </p:cNvPr>
          <p:cNvSpPr/>
          <p:nvPr/>
        </p:nvSpPr>
        <p:spPr>
          <a:xfrm>
            <a:off x="3913694" y="673181"/>
            <a:ext cx="5277439" cy="650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EB564-A814-C320-C054-CD0C86BA8E9D}"/>
              </a:ext>
            </a:extLst>
          </p:cNvPr>
          <p:cNvSpPr/>
          <p:nvPr/>
        </p:nvSpPr>
        <p:spPr>
          <a:xfrm>
            <a:off x="7147088" y="3110845"/>
            <a:ext cx="460343" cy="452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6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C2227659-38F2-6F50-8821-CB40C915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79120">
            <a:off x="673977" y="1425136"/>
            <a:ext cx="2397301" cy="2397301"/>
          </a:xfrm>
          <a:prstGeom prst="rect">
            <a:avLst/>
          </a:prstGeom>
        </p:spPr>
      </p:pic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889AE084-013E-9E03-8AB7-221F710D1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79120">
            <a:off x="2746616" y="1425135"/>
            <a:ext cx="2397301" cy="2397301"/>
          </a:xfrm>
          <a:prstGeom prst="rect">
            <a:avLst/>
          </a:prstGeom>
        </p:spPr>
      </p:pic>
      <p:pic>
        <p:nvPicPr>
          <p:cNvPr id="5" name="Graphic 4" descr="Needle with solid fill">
            <a:extLst>
              <a:ext uri="{FF2B5EF4-FFF2-40B4-BE49-F238E27FC236}">
                <a16:creationId xmlns:a16="http://schemas.microsoft.com/office/drawing/2014/main" id="{A5E7BCD0-BAFE-FA60-5AB0-B7F6A379D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79120">
            <a:off x="4895457" y="1425135"/>
            <a:ext cx="2397301" cy="2397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EE0A1-253D-296A-DB5E-9E0426586553}"/>
              </a:ext>
            </a:extLst>
          </p:cNvPr>
          <p:cNvSpPr txBox="1"/>
          <p:nvPr/>
        </p:nvSpPr>
        <p:spPr>
          <a:xfrm>
            <a:off x="8605347" y="3297674"/>
            <a:ext cx="51816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00" dirty="0"/>
              <a:t>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6D46C-3FB8-47EA-9526-9BFAED74749E}"/>
              </a:ext>
            </a:extLst>
          </p:cNvPr>
          <p:cNvSpPr txBox="1"/>
          <p:nvPr/>
        </p:nvSpPr>
        <p:spPr>
          <a:xfrm>
            <a:off x="51758" y="4318903"/>
            <a:ext cx="88126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Which next-gen broadly reactive</a:t>
            </a:r>
          </a:p>
          <a:p>
            <a:r>
              <a:rPr lang="en-US" sz="4400" b="1" dirty="0"/>
              <a:t>influenza vaccine do I get?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C7CF7-DB7B-F2E2-39D7-3F9CB8E34BB2}"/>
              </a:ext>
            </a:extLst>
          </p:cNvPr>
          <p:cNvSpPr txBox="1"/>
          <p:nvPr/>
        </p:nvSpPr>
        <p:spPr>
          <a:xfrm>
            <a:off x="1106936" y="1092547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F8D16-B5E6-6744-CA45-5E377A47E939}"/>
              </a:ext>
            </a:extLst>
          </p:cNvPr>
          <p:cNvSpPr txBox="1"/>
          <p:nvPr/>
        </p:nvSpPr>
        <p:spPr>
          <a:xfrm>
            <a:off x="3235777" y="109254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Stem-based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96146-79A5-3FA0-02E8-8C7FF43DFAE5}"/>
              </a:ext>
            </a:extLst>
          </p:cNvPr>
          <p:cNvSpPr txBox="1"/>
          <p:nvPr/>
        </p:nvSpPr>
        <p:spPr>
          <a:xfrm>
            <a:off x="5436394" y="1092547"/>
            <a:ext cx="131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Adjuvanted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FB473-96F0-5121-571A-A737ADD6CED3}"/>
              </a:ext>
            </a:extLst>
          </p:cNvPr>
          <p:cNvSpPr txBox="1"/>
          <p:nvPr/>
        </p:nvSpPr>
        <p:spPr>
          <a:xfrm>
            <a:off x="7507837" y="109254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dose</a:t>
            </a:r>
          </a:p>
        </p:txBody>
      </p:sp>
      <p:pic>
        <p:nvPicPr>
          <p:cNvPr id="15" name="Graphic 14" descr="Needle with solid fill">
            <a:extLst>
              <a:ext uri="{FF2B5EF4-FFF2-40B4-BE49-F238E27FC236}">
                <a16:creationId xmlns:a16="http://schemas.microsoft.com/office/drawing/2014/main" id="{4AD76512-4C76-227A-61D2-EBF739DEE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879120">
            <a:off x="6918489" y="1425132"/>
            <a:ext cx="2397301" cy="2397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99616B-6290-F604-D0DB-5DFED2869247}"/>
              </a:ext>
            </a:extLst>
          </p:cNvPr>
          <p:cNvSpPr txBox="1"/>
          <p:nvPr/>
        </p:nvSpPr>
        <p:spPr>
          <a:xfrm>
            <a:off x="9810118" y="1092547"/>
            <a:ext cx="14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others!</a:t>
            </a:r>
          </a:p>
        </p:txBody>
      </p:sp>
    </p:spTree>
    <p:extLst>
      <p:ext uri="{BB962C8B-B14F-4D97-AF65-F5344CB8AC3E}">
        <p14:creationId xmlns:p14="http://schemas.microsoft.com/office/powerpoint/2010/main" val="15063255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55239-250A-FFCF-7C82-AD3FEAA6A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A9B5-3A71-14E8-2553-E78963BD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5AB1B-EDFB-CEF5-6AE1-6E86836787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0" dirty="0"/>
                  <a:t>I promise it isn’t as scary as it looks!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5AB1B-EDFB-CEF5-6AE1-6E86836787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2921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43E60-5809-91A3-B6DB-F46451E10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14A1-1ADA-FE51-835C-3AD9AC26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28102B-1A94-BEF4-0CF3-6DF8E91DB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0" dirty="0"/>
                  <a:t>I promise it isn’t as scary as it looks!</a:t>
                </a:r>
              </a:p>
              <a:p>
                <a:r>
                  <a:rPr lang="en-US" b="0" dirty="0"/>
                  <a:t>Right now, we only have data from one lab.</a:t>
                </a:r>
              </a:p>
              <a:p>
                <a:r>
                  <a:rPr lang="en-US" dirty="0"/>
                  <a:t>But we can add between-lab variance in simulations.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28102B-1A94-BEF4-0CF3-6DF8E91DB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6849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C26F-336D-2441-F8A7-8FEA6F1E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005C6-A23A-739E-F569-6457A7A9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Effect of individual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3CD9A6-BDA1-3A8C-DD78-C687EBB13C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distance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500" dirty="0"/>
              </a:p>
              <a:p>
                <a:r>
                  <a:rPr lang="en-US" dirty="0"/>
                  <a:t>Betas: population effects for intercept and distance</a:t>
                </a:r>
              </a:p>
              <a:p>
                <a:r>
                  <a:rPr lang="en-US" dirty="0"/>
                  <a:t>Little b’s: each individual gets their own effect representing departure from the population intercept and effect of distance.</a:t>
                </a:r>
              </a:p>
              <a:p>
                <a:r>
                  <a:rPr lang="en-US" dirty="0"/>
                  <a:t>Fit model, get (counterfactual) predictions on dataset.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3CD9A6-BDA1-3A8C-DD78-C687EBB13C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8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FA28-3678-805B-D153-E05382A4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Effect of individual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142F5-152A-8A23-27BC-9285041E0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distance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500" dirty="0"/>
              </a:p>
              <a:p>
                <a:r>
                  <a:rPr lang="en-US" dirty="0"/>
                  <a:t>Betas: population effects for intercept and distance</a:t>
                </a:r>
              </a:p>
              <a:p>
                <a:r>
                  <a:rPr lang="en-US" dirty="0"/>
                  <a:t>Little b’s: each individual gets their own effect representing departure from the population intercept and effect of distance.</a:t>
                </a:r>
              </a:p>
              <a:p>
                <a:r>
                  <a:rPr lang="en-US" dirty="0"/>
                  <a:t>Fit model, get (counterfactual) predictions on dataset.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142F5-152A-8A23-27BC-9285041E0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B6412-40ED-5D3B-66FC-58564BD6E235}"/>
                  </a:ext>
                </a:extLst>
              </p:cNvPr>
              <p:cNvSpPr txBox="1"/>
              <p:nvPr/>
            </p:nvSpPr>
            <p:spPr>
              <a:xfrm>
                <a:off x="2789998" y="4567286"/>
                <a:ext cx="6612003" cy="1039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distance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distance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6B6412-40ED-5D3B-66FC-58564BD6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998" y="4567286"/>
                <a:ext cx="6612003" cy="1039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078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F4E5-540A-824B-C8E1-372EE69E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3371F-C876-8E7A-C972-D9005794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Effect of individual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4A71A-3D76-C70E-E118-F1123C187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distance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500" dirty="0"/>
              </a:p>
              <a:p>
                <a:r>
                  <a:rPr lang="en-US" dirty="0"/>
                  <a:t>Betas: population effects for intercept and distance</a:t>
                </a:r>
              </a:p>
              <a:p>
                <a:r>
                  <a:rPr lang="en-US" dirty="0"/>
                  <a:t>Little b’s: each individual gets their own effect representing departure from the population intercept and effect of distance.</a:t>
                </a:r>
              </a:p>
              <a:p>
                <a:r>
                  <a:rPr lang="en-US" dirty="0"/>
                  <a:t>Fit model, get (counterfactual) predictions on dataset.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4A71A-3D76-C70E-E118-F1123C187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5A74A7-84C1-3B47-91C9-F7683FDECAE9}"/>
                  </a:ext>
                </a:extLst>
              </p:cNvPr>
              <p:cNvSpPr txBox="1"/>
              <p:nvPr/>
            </p:nvSpPr>
            <p:spPr>
              <a:xfrm>
                <a:off x="2200222" y="4557859"/>
                <a:ext cx="7791556" cy="91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all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predictions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ignoring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random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effects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all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predictions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with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random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effects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5A74A7-84C1-3B47-91C9-F7683FDEC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22" y="4557859"/>
                <a:ext cx="7791556" cy="911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049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A456-5748-603F-4E3B-514C5C15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Effect of individual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355D1-5AA6-4870-E32A-EF221A31DB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2800" b="1" dirty="0"/>
              </a:p>
              <a:p>
                <a:endParaRPr lang="en-US" b="1" dirty="0"/>
              </a:p>
              <a:p>
                <a:r>
                  <a:rPr lang="en-US" sz="2800" b="1" dirty="0"/>
                  <a:t>“Fraction of variance explained by fixed effects only”</a:t>
                </a:r>
              </a:p>
              <a:p>
                <a:r>
                  <a:rPr lang="en-US" sz="2800" dirty="0"/>
                  <a:t>Can provide insight about how important between-individual variance is, compared to observed effects like distance.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1→</m:t>
                    </m:r>
                  </m:oMath>
                </a14:m>
                <a:r>
                  <a:rPr lang="en-US" sz="2800" dirty="0"/>
                  <a:t> Including interindividual variance doesn’t do much.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≫1→</m:t>
                    </m:r>
                  </m:oMath>
                </a14:m>
                <a:r>
                  <a:rPr lang="en-US" sz="2800" dirty="0"/>
                  <a:t> Individual variance becomes more important </a:t>
                </a:r>
                <a:r>
                  <a:rPr lang="en-US" dirty="0"/>
                  <a:t>than    		         fixed </a:t>
                </a:r>
                <a:r>
                  <a:rPr lang="en-US" sz="2800" dirty="0"/>
                  <a:t>effects.</a:t>
                </a:r>
              </a:p>
              <a:p>
                <a:r>
                  <a:rPr lang="en-US" dirty="0"/>
                  <a:t>If you do it Bayesian, you can get uncertainty estimates for free.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355D1-5AA6-4870-E32A-EF221A31D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FFCA35-1D33-C3B2-A617-1913F45B0650}"/>
                  </a:ext>
                </a:extLst>
              </p:cNvPr>
              <p:cNvSpPr txBox="1"/>
              <p:nvPr/>
            </p:nvSpPr>
            <p:spPr>
              <a:xfrm>
                <a:off x="2200222" y="1758098"/>
                <a:ext cx="7791556" cy="911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all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predictions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ignoring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random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effects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all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predictions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with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random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effects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FFCA35-1D33-C3B2-A617-1913F45B0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22" y="1758098"/>
                <a:ext cx="7791556" cy="911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3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FC07A-E6ED-267B-90CC-AC02AA49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Interindividual variance in UGAFluVac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5DD07A-DF26-1FAA-3F80-7E85AC55AE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31" y="1253331"/>
            <a:ext cx="5604669" cy="56046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2D1877-C1DD-C551-CBE9-868901216AB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3.11 (2.92, 3.28)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4.32 (4.11, 4.52)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72% (68%, 76%)</a:t>
                </a:r>
              </a:p>
              <a:p>
                <a:endParaRPr lang="en-US" b="1" dirty="0"/>
              </a:p>
              <a:p>
                <a:r>
                  <a:rPr lang="en-US" b="1" dirty="0"/>
                  <a:t>After including pre-titer:</a:t>
                </a:r>
              </a:p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3.34 (3.20, 3.46)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3.77 (3.66, 3.89)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89% (86%, 92%)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2D1877-C1DD-C551-CBE9-868901216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118" t="-2521" r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6048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698EE-67E5-B06E-0C8E-56011F391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1EB-2A88-D384-7338-42BED835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Interindividual variance in UGAFluVac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A3BE76-1A38-3319-1557-FCA5D271C8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31" y="1253331"/>
            <a:ext cx="5604669" cy="56046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67B2F77-282E-6605-2920-96C39B2F6A7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3.11 (2.92, 3.28)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4.32 (4.11, 4.52)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Anonymous Pro" panose="02060609030202000504" pitchFamily="49" charset="0"/>
                    <a:ea typeface="Anonymous Pro" panose="02060609030202000504" pitchFamily="49" charset="0"/>
                  </a:rPr>
                  <a:t>72% (68%, 76%)</a:t>
                </a:r>
              </a:p>
              <a:p>
                <a:endParaRPr lang="en-US" b="1" dirty="0"/>
              </a:p>
              <a:p>
                <a:r>
                  <a:rPr lang="en-US" b="1" dirty="0"/>
                  <a:t>After including pre-titer:</a:t>
                </a:r>
              </a:p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3.34 (3.20, 3.46)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3.77 (3.66, 3.89)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89% (86%, 92%)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67B2F77-282E-6605-2920-96C39B2F6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118" t="-2521" r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655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5DE8-E528-08A9-84A2-84BD0059B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3A57-107D-BB50-A662-F7EA95D8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Interindividual variance in UGAFluVac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C701D5-A275-BA4E-40C7-019968D31B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31" y="1253331"/>
            <a:ext cx="5604669" cy="56046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E01AC23-3E55-56D8-72AB-F8F3E6FF2E2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3.11 (2.92, 3.28)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4.32 (4.11, 4.52)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72% (68%, 76%)</a:t>
                </a:r>
              </a:p>
              <a:p>
                <a:endParaRPr lang="en-US" b="1" dirty="0"/>
              </a:p>
              <a:p>
                <a:r>
                  <a:rPr lang="en-US" b="1" dirty="0"/>
                  <a:t>After including pre-titer:</a:t>
                </a:r>
              </a:p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3.34 (3.20, 3.46)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3.77 (3.66, 3.89)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Anonymous Pro" panose="02060609030202000504" pitchFamily="49" charset="0"/>
                    <a:ea typeface="Anonymous Pro" panose="02060609030202000504" pitchFamily="49" charset="0"/>
                  </a:rPr>
                  <a:t>89% (86%, 92%)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E01AC23-3E55-56D8-72AB-F8F3E6FF2E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118" t="-2521" r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63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AE19B-4D75-3B2A-7D24-A5ED461C4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7A25-EB17-73D8-9046-8FB7DF0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Interindividual variance in UGAFluVac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5D331F-CC23-4919-1439-289730109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31" y="1253331"/>
            <a:ext cx="5604669" cy="56046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E5F9CD1-056E-39CC-4278-421B5DCEF40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3.11 (2.92, 3.28)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4.32 (4.11, 4.52)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72% (68%, 76%)</a:t>
                </a:r>
              </a:p>
              <a:p>
                <a:endParaRPr lang="en-US" b="1" dirty="0"/>
              </a:p>
              <a:p>
                <a:r>
                  <a:rPr lang="en-US" b="1" dirty="0"/>
                  <a:t>After including pre-titer:</a:t>
                </a:r>
              </a:p>
              <a:p>
                <a:r>
                  <a:rPr lang="en-US" dirty="0"/>
                  <a:t>Var w/o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3.34 (3.20, 3.46)</a:t>
                </a:r>
              </a:p>
              <a:p>
                <a:r>
                  <a:rPr lang="en-US" dirty="0"/>
                  <a:t>Var w/   RE: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3.77 (3.66, 3.89)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>
                    <a:latin typeface="Anonymous Pro" panose="02060609030202000504" pitchFamily="49" charset="0"/>
                    <a:ea typeface="Anonymous Pro" panose="02060609030202000504" pitchFamily="49" charset="0"/>
                  </a:rPr>
                  <a:t>89% (86%, 92%)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E5F9CD1-056E-39CC-4278-421B5DCEF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118" t="-2521" r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EBA6F9E-FFF7-8501-4D71-734055730DF8}"/>
              </a:ext>
            </a:extLst>
          </p:cNvPr>
          <p:cNvSpPr txBox="1"/>
          <p:nvPr/>
        </p:nvSpPr>
        <p:spPr>
          <a:xfrm>
            <a:off x="6295048" y="6027003"/>
            <a:ext cx="4935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Some seasons/subtypes showed</a:t>
            </a:r>
          </a:p>
          <a:p>
            <a:r>
              <a:rPr lang="en-US" sz="2400" b="1" dirty="0"/>
              <a:t>larger differences!</a:t>
            </a:r>
          </a:p>
        </p:txBody>
      </p:sp>
    </p:spTree>
    <p:extLst>
      <p:ext uri="{BB962C8B-B14F-4D97-AF65-F5344CB8AC3E}">
        <p14:creationId xmlns:p14="http://schemas.microsoft.com/office/powerpoint/2010/main" val="20637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B74E-9792-1A1A-7A1C-58463F4B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measure breadth of response?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7C31D-251E-B990-71BB-0FF71A8D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4546283"/>
          </a:xfrm>
        </p:spPr>
        <p:txBody>
          <a:bodyPr>
            <a:normAutofit/>
          </a:bodyPr>
          <a:lstStyle/>
          <a:p>
            <a:r>
              <a:rPr lang="en-US" sz="3200" b="1" dirty="0"/>
              <a:t>We need to somehow measure individual responses to many strains.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A1A40-4A6B-0CE7-4B35-6CED5FE2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74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8FF421-BB0D-4727-911E-3310D04B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5B028-2720-B22C-537D-8A6AC9668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578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, calendar&#10;&#10;Description automatically generated">
            <a:extLst>
              <a:ext uri="{FF2B5EF4-FFF2-40B4-BE49-F238E27FC236}">
                <a16:creationId xmlns:a16="http://schemas.microsoft.com/office/drawing/2014/main" id="{F8F47760-60DA-4CCC-3B66-195D53E2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60" y="0"/>
            <a:ext cx="9610479" cy="6727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0AD1A1-6B74-3686-2DB0-87B0BFE783C0}"/>
              </a:ext>
            </a:extLst>
          </p:cNvPr>
          <p:cNvSpPr txBox="1"/>
          <p:nvPr/>
        </p:nvSpPr>
        <p:spPr>
          <a:xfrm>
            <a:off x="1441391" y="6396335"/>
            <a:ext cx="93092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“</a:t>
            </a:r>
            <a:r>
              <a:rPr lang="en-US" sz="2400" b="1" err="1"/>
              <a:t>UGAFluVac</a:t>
            </a:r>
            <a:r>
              <a:rPr lang="en-US" sz="2400"/>
              <a:t>”: this, plus a similar study from 2013 – 2016 also by Ted Ross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0D1D4-ACE0-566C-1CEE-178A93F0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BF63-59A2-4E90-B740-CE1EC1818F1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69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30FE-DE76-C4BB-8C88-364E1AB1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5" y="172846"/>
            <a:ext cx="6562305" cy="1325563"/>
          </a:xfrm>
        </p:spPr>
        <p:txBody>
          <a:bodyPr/>
          <a:lstStyle/>
          <a:p>
            <a:r>
              <a:rPr lang="en-US" dirty="0"/>
              <a:t>Antigenic distance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07D8B67-7064-FAFE-A846-022238A9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346"/>
            <a:ext cx="6990735" cy="26506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5AD8D3-4E71-1D7B-813B-DA4A1EBE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23" y="518882"/>
            <a:ext cx="1996657" cy="56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8D02C-E169-8FD2-8FFE-28F74A4069C6}"/>
              </a:ext>
            </a:extLst>
          </p:cNvPr>
          <p:cNvSpPr txBox="1"/>
          <p:nvPr/>
        </p:nvSpPr>
        <p:spPr>
          <a:xfrm>
            <a:off x="7242516" y="6356350"/>
            <a:ext cx="458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Protein structure from Gupta, Earl, and Deem. Vaccine 2006.</a:t>
            </a:r>
          </a:p>
          <a:p>
            <a:r>
              <a:rPr lang="en-US" sz="1400" dirty="0"/>
              <a:t>Cartography figure made by Amanda Skarlupka.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24BAAA-6EB2-0E9E-9247-C670C70F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184" y="2162158"/>
            <a:ext cx="2027799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MKTIIALSYIF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</a:rPr>
              <a:t>M</a:t>
            </a:r>
            <a:r>
              <a:rPr lang="en-US" altLang="en-US" sz="2400">
                <a:solidFill>
                  <a:srgbClr val="FF0000"/>
                </a:solidFill>
                <a:latin typeface="Courier New" panose="02070309020205020404" pitchFamily="49" charset="0"/>
              </a:rPr>
              <a:t>L</a:t>
            </a: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</a:rPr>
              <a:t>TII</a:t>
            </a:r>
            <a:r>
              <a:rPr lang="en-US" altLang="en-US" sz="2400">
                <a:solidFill>
                  <a:srgbClr val="FF0000"/>
                </a:solidFill>
                <a:latin typeface="Courier New" panose="02070309020205020404" pitchFamily="49" charset="0"/>
              </a:rPr>
              <a:t>K</a:t>
            </a: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</a:rPr>
              <a:t>LSY</a:t>
            </a:r>
            <a:r>
              <a:rPr lang="en-US" altLang="en-US" sz="2400">
                <a:solidFill>
                  <a:srgbClr val="FF0000"/>
                </a:solidFill>
                <a:latin typeface="Courier New" panose="02070309020205020404" pitchFamily="49" charset="0"/>
              </a:rPr>
              <a:t>L</a:t>
            </a: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B32DA2-43AB-C6F5-3C20-B25880857D13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8344084" y="843025"/>
            <a:ext cx="1579403" cy="13191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2A76C-01FD-FDB4-2D5F-946AE25649C1}"/>
              </a:ext>
            </a:extLst>
          </p:cNvPr>
          <p:cNvSpPr/>
          <p:nvPr/>
        </p:nvSpPr>
        <p:spPr>
          <a:xfrm>
            <a:off x="10013427" y="518882"/>
            <a:ext cx="1163827" cy="7028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36662-003D-4731-27C1-AADA3804B9D5}"/>
              </a:ext>
            </a:extLst>
          </p:cNvPr>
          <p:cNvSpPr txBox="1"/>
          <p:nvPr/>
        </p:nvSpPr>
        <p:spPr>
          <a:xfrm>
            <a:off x="7142013" y="2900421"/>
            <a:ext cx="2643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Hamming distance = 3</a:t>
            </a:r>
          </a:p>
          <a:p>
            <a:r>
              <a:rPr lang="en-US" i="1"/>
              <a:t>p</a:t>
            </a:r>
            <a:r>
              <a:rPr lang="en-US"/>
              <a:t>-Epitope = 3/11 = 0.27</a:t>
            </a:r>
          </a:p>
          <a:p>
            <a:r>
              <a:rPr lang="en-US" b="1"/>
              <a:t>(I made this sequence up)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91CF1-EF62-CA13-5BC0-D72223A0CD64}"/>
              </a:ext>
            </a:extLst>
          </p:cNvPr>
          <p:cNvSpPr txBox="1"/>
          <p:nvPr/>
        </p:nvSpPr>
        <p:spPr>
          <a:xfrm>
            <a:off x="7837951" y="121255"/>
            <a:ext cx="304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(dominant) </a:t>
            </a:r>
            <a:r>
              <a:rPr lang="en-US" b="1" i="1" u="sng"/>
              <a:t>p</a:t>
            </a:r>
            <a:r>
              <a:rPr lang="en-US" b="1" u="sng"/>
              <a:t>-Epitope method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4B765-C606-920B-6B8E-A1CA63AB4B58}"/>
              </a:ext>
            </a:extLst>
          </p:cNvPr>
          <p:cNvSpPr txBox="1"/>
          <p:nvPr/>
        </p:nvSpPr>
        <p:spPr>
          <a:xfrm>
            <a:off x="1858476" y="3881959"/>
            <a:ext cx="348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Antigenic cartography 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0C2A35-3E3B-7216-1901-FE7175F9F11C}"/>
              </a:ext>
            </a:extLst>
          </p:cNvPr>
          <p:cNvSpPr txBox="1"/>
          <p:nvPr/>
        </p:nvSpPr>
        <p:spPr>
          <a:xfrm>
            <a:off x="2555526" y="1454347"/>
            <a:ext cx="20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Temporal method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2B8920-005D-3AF3-2D86-2FB5073C5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95" y="1761257"/>
            <a:ext cx="1053148" cy="10269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03CFD1-3A56-A00B-B89C-D3AF644702AB}"/>
              </a:ext>
            </a:extLst>
          </p:cNvPr>
          <p:cNvSpPr txBox="1"/>
          <p:nvPr/>
        </p:nvSpPr>
        <p:spPr>
          <a:xfrm>
            <a:off x="1552869" y="209004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A/H3N2/Aichi/2/1968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F27BA3-5ED6-CB4D-6743-077FF4583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5" y="2862087"/>
            <a:ext cx="1076726" cy="10269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5FDC66-C407-7B15-43BD-30E0BE68DD0E}"/>
              </a:ext>
            </a:extLst>
          </p:cNvPr>
          <p:cNvSpPr txBox="1"/>
          <p:nvPr/>
        </p:nvSpPr>
        <p:spPr>
          <a:xfrm>
            <a:off x="1519843" y="3187357"/>
            <a:ext cx="254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A/H3N2/Kansas/14/2017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5D6413A3-8F55-EE1B-729B-E934DD4882A9}"/>
              </a:ext>
            </a:extLst>
          </p:cNvPr>
          <p:cNvSpPr/>
          <p:nvPr/>
        </p:nvSpPr>
        <p:spPr>
          <a:xfrm>
            <a:off x="3997319" y="2078878"/>
            <a:ext cx="361925" cy="1445771"/>
          </a:xfrm>
          <a:prstGeom prst="rightBrace">
            <a:avLst>
              <a:gd name="adj1" fmla="val 8333"/>
              <a:gd name="adj2" fmla="val 5051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0E75B7-38CD-706F-C399-C4FD2BF05D22}"/>
              </a:ext>
            </a:extLst>
          </p:cNvPr>
          <p:cNvSpPr txBox="1"/>
          <p:nvPr/>
        </p:nvSpPr>
        <p:spPr>
          <a:xfrm>
            <a:off x="4302612" y="2624439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|2017 – 1968| = 49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ED787-02F4-77A7-F645-63257F9F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6BF63-59A2-4E90-B740-CE1EC1818F1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90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20F9F-B780-D5FF-8012-CB34421E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83</a:t>
            </a:fld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6C6C91E-BD76-0F9F-FAF4-A3308A56B6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173C3D-D7D7-09D4-B96F-273A0CA566F8}"/>
              </a:ext>
            </a:extLst>
          </p:cNvPr>
          <p:cNvGrpSpPr/>
          <p:nvPr/>
        </p:nvGrpSpPr>
        <p:grpSpPr>
          <a:xfrm>
            <a:off x="348630" y="1094300"/>
            <a:ext cx="11494740" cy="3830626"/>
            <a:chOff x="275007" y="1424309"/>
            <a:chExt cx="11494740" cy="3830626"/>
          </a:xfrm>
        </p:grpSpPr>
        <p:pic>
          <p:nvPicPr>
            <p:cNvPr id="22" name="Picture 21" descr="A graph of a number&#10;&#10;Description automatically generated">
              <a:extLst>
                <a:ext uri="{FF2B5EF4-FFF2-40B4-BE49-F238E27FC236}">
                  <a16:creationId xmlns:a16="http://schemas.microsoft.com/office/drawing/2014/main" id="{3F8B6A94-F7BB-85F4-9BD1-8BFEF6E4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07" y="1424310"/>
              <a:ext cx="3830625" cy="3830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A05780-39D1-A784-76FC-B1DC9EFA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8497" y="1424310"/>
              <a:ext cx="3830625" cy="38306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7C18BF-4109-42C8-F60D-FD0F29519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9122" y="1424309"/>
              <a:ext cx="3830625" cy="3830625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313AE73-1728-03C2-D3F0-760991E3CB9E}"/>
              </a:ext>
            </a:extLst>
          </p:cNvPr>
          <p:cNvSpPr txBox="1"/>
          <p:nvPr/>
        </p:nvSpPr>
        <p:spPr>
          <a:xfrm>
            <a:off x="539550" y="4589721"/>
            <a:ext cx="3451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Continuous “underlying”</a:t>
            </a:r>
          </a:p>
          <a:p>
            <a:pPr algn="ctr"/>
            <a:r>
              <a:rPr lang="en-US" sz="2400" dirty="0"/>
              <a:t>titer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81A339-6990-5603-8C40-CCEDC5F0AF18}"/>
              </a:ext>
            </a:extLst>
          </p:cNvPr>
          <p:cNvSpPr txBox="1"/>
          <p:nvPr/>
        </p:nvSpPr>
        <p:spPr>
          <a:xfrm>
            <a:off x="5170276" y="4694092"/>
            <a:ext cx="1947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Floored titer</a:t>
            </a:r>
          </a:p>
          <a:p>
            <a:pPr algn="ctr"/>
            <a:r>
              <a:rPr lang="en-US" sz="2400" dirty="0"/>
              <a:t>(round down)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6CC08D-94B9-0C85-B2F4-00182ADB52CE}"/>
              </a:ext>
            </a:extLst>
          </p:cNvPr>
          <p:cNvSpPr txBox="1"/>
          <p:nvPr/>
        </p:nvSpPr>
        <p:spPr>
          <a:xfrm>
            <a:off x="9003765" y="4589721"/>
            <a:ext cx="184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Floored titer</a:t>
            </a:r>
          </a:p>
          <a:p>
            <a:pPr algn="ctr"/>
            <a:r>
              <a:rPr lang="en-US" sz="2400" dirty="0"/>
              <a:t>with </a:t>
            </a:r>
            <a:r>
              <a:rPr lang="en-US" sz="2400" dirty="0" err="1"/>
              <a:t>LoD</a:t>
            </a:r>
            <a:endParaRPr lang="en-US" sz="2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E8929-FD28-4305-67C9-1885D5F3987E}"/>
              </a:ext>
            </a:extLst>
          </p:cNvPr>
          <p:cNvCxnSpPr/>
          <p:nvPr/>
        </p:nvCxnSpPr>
        <p:spPr>
          <a:xfrm>
            <a:off x="3436735" y="3170607"/>
            <a:ext cx="7425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20092F-7427-58AC-7900-9D62174FAC13}"/>
              </a:ext>
            </a:extLst>
          </p:cNvPr>
          <p:cNvCxnSpPr/>
          <p:nvPr/>
        </p:nvCxnSpPr>
        <p:spPr>
          <a:xfrm>
            <a:off x="7321216" y="3170607"/>
            <a:ext cx="7425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BC2536-EABA-645D-98CF-0C21727862C8}"/>
              </a:ext>
            </a:extLst>
          </p:cNvPr>
          <p:cNvSpPr txBox="1"/>
          <p:nvPr/>
        </p:nvSpPr>
        <p:spPr>
          <a:xfrm>
            <a:off x="4735224" y="1206631"/>
            <a:ext cx="2416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Interval censoring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EB482-B85E-8A46-2547-D68EF937D6B9}"/>
              </a:ext>
            </a:extLst>
          </p:cNvPr>
          <p:cNvSpPr txBox="1"/>
          <p:nvPr/>
        </p:nvSpPr>
        <p:spPr>
          <a:xfrm>
            <a:off x="8959426" y="1237227"/>
            <a:ext cx="193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Left censoring</a:t>
            </a:r>
          </a:p>
        </p:txBody>
      </p:sp>
    </p:spTree>
    <p:extLst>
      <p:ext uri="{BB962C8B-B14F-4D97-AF65-F5344CB8AC3E}">
        <p14:creationId xmlns:p14="http://schemas.microsoft.com/office/powerpoint/2010/main" val="12397173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3911F-5DDA-DCA8-CB22-02E68B8C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ICC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8A3B-98C1-3AE1-CEBF-50D11756C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Calculate AUC or GMT for each lab/subsample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Fit another mixed-effects model (this is a computational trick to easily get the variances we need)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ICC from variances: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a bootstrap CI for frequentist model*, or if you do it Bayesian you get posterior distributions of variances.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AB21AC-6C57-3E58-605F-A8751ECF4BE0}"/>
                  </a:ext>
                </a:extLst>
              </p:cNvPr>
              <p:cNvSpPr txBox="1"/>
              <p:nvPr/>
            </p:nvSpPr>
            <p:spPr>
              <a:xfrm>
                <a:off x="1482910" y="3213716"/>
                <a:ext cx="9226179" cy="430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AUC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GMT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lab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Normal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AB21AC-6C57-3E58-605F-A8751ECF4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910" y="3213716"/>
                <a:ext cx="9226179" cy="430567"/>
              </a:xfrm>
              <a:prstGeom prst="rect">
                <a:avLst/>
              </a:prstGeom>
              <a:blipFill>
                <a:blip r:embed="rId2"/>
                <a:stretch>
                  <a:fillRect l="-462" r="-859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1D425-66E8-1471-E115-D7008CBFE4DD}"/>
                  </a:ext>
                </a:extLst>
              </p:cNvPr>
              <p:cNvSpPr txBox="1"/>
              <p:nvPr/>
            </p:nvSpPr>
            <p:spPr>
              <a:xfrm>
                <a:off x="1668544" y="4156001"/>
                <a:ext cx="2504467" cy="1000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ICC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lab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lab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1D425-66E8-1471-E115-D7008CBFE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544" y="4156001"/>
                <a:ext cx="2504467" cy="1000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AF02D6-CAF1-F43C-0989-126C873F78F1}"/>
              </a:ext>
            </a:extLst>
          </p:cNvPr>
          <p:cNvSpPr txBox="1"/>
          <p:nvPr/>
        </p:nvSpPr>
        <p:spPr>
          <a:xfrm>
            <a:off x="7403958" y="6235891"/>
            <a:ext cx="478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*You probably need more labs or you’ll get a</a:t>
            </a:r>
          </a:p>
          <a:p>
            <a:r>
              <a:rPr lang="en-US" dirty="0"/>
              <a:t>  boundary convergence error and I would cry</a:t>
            </a:r>
          </a:p>
        </p:txBody>
      </p:sp>
    </p:spTree>
    <p:extLst>
      <p:ext uri="{BB962C8B-B14F-4D97-AF65-F5344CB8AC3E}">
        <p14:creationId xmlns:p14="http://schemas.microsoft.com/office/powerpoint/2010/main" val="35391270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25BF-87ED-01A7-AC13-5295BB25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HD/SD comparison ICCs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A90D7A-6E6A-3F0E-4EEA-5955576D7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4303013"/>
            <a:ext cx="10515600" cy="1793499"/>
          </a:xfrm>
        </p:spPr>
        <p:txBody>
          <a:bodyPr/>
          <a:lstStyle/>
          <a:p>
            <a:r>
              <a:rPr lang="en-US" dirty="0"/>
              <a:t>Despite the high uncertainty in contrasts, AUC was still more robust for AUC than SD.</a:t>
            </a:r>
          </a:p>
          <a:p>
            <a:r>
              <a:rPr lang="en-US" dirty="0"/>
              <a:t>Metrics were more robust on SD data than HD? This could be sampling variation or an interesting lead.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58F2303-88AD-0AF9-04AE-DAC812BCA0F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01693919"/>
              </p:ext>
            </p:extLst>
          </p:nvPr>
        </p:nvGraphicFramePr>
        <p:xfrm>
          <a:off x="838199" y="1354284"/>
          <a:ext cx="10515600" cy="28563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37373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167818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161126374"/>
                    </a:ext>
                  </a:extLst>
                </a:gridCol>
              </a:tblGrid>
              <a:tr h="931136">
                <a:tc>
                  <a:txBody>
                    <a:bodyPr/>
                    <a:lstStyle/>
                    <a:p>
                      <a:pPr algn="ctr"/>
                      <a:r>
                        <a:rPr lang="en-US" sz="2800" u="sng" dirty="0"/>
                        <a:t>ICC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AUC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8274688"/>
                  </a:ext>
                </a:extLst>
              </a:tr>
              <a:tr h="962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0.77</a:t>
                      </a:r>
                    </a:p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(0.65, 0.87)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0.62</a:t>
                      </a:r>
                    </a:p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(0.44, 0.74)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411285"/>
                  </a:ext>
                </a:extLst>
              </a:tr>
              <a:tr h="962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0.71</a:t>
                      </a:r>
                    </a:p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(0.30, 0.82)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0.36</a:t>
                      </a:r>
                    </a:p>
                    <a:p>
                      <a:pPr algn="ctr"/>
                      <a:r>
                        <a:rPr lang="en-US" sz="2800" dirty="0">
                          <a:latin typeface="Anonymous Pro" panose="02060609030202000504" pitchFamily="49" charset="0"/>
                          <a:ea typeface="Anonymous Pro" panose="02060609030202000504" pitchFamily="49" charset="0"/>
                        </a:rPr>
                        <a:t>(0.20, 0.51)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8444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788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8860D-7F96-A2FA-3E57-53E5C598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Multilevel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501B-8386-A9A0-AD29-583F2A62E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some “universe” of possible influenza strains that exist in different freezers around the world.</a:t>
            </a:r>
          </a:p>
          <a:p>
            <a:r>
              <a:rPr lang="en-US" dirty="0"/>
              <a:t>For a given subtype </a:t>
            </a:r>
            <a:r>
              <a:rPr lang="en-US" i="1" dirty="0"/>
              <a:t>T = t </a:t>
            </a:r>
            <a:r>
              <a:rPr lang="en-US" dirty="0"/>
              <a:t>and year </a:t>
            </a:r>
            <a:r>
              <a:rPr lang="en-US" i="1" dirty="0"/>
              <a:t>Y = </a:t>
            </a:r>
            <a:r>
              <a:rPr lang="en-US" dirty="0"/>
              <a:t>y, we can compute the antigenic distance between all of these strains and the vaccine component strain using one or more methods. Let D(s | t, y) map strain </a:t>
            </a:r>
            <a:r>
              <a:rPr lang="en-US" i="1" dirty="0"/>
              <a:t>s</a:t>
            </a:r>
            <a:r>
              <a:rPr lang="en-US" dirty="0"/>
              <a:t> to antigenic distance.</a:t>
            </a:r>
          </a:p>
          <a:p>
            <a:r>
              <a:rPr lang="en-US" dirty="0"/>
              <a:t>Every lab (</a:t>
            </a:r>
            <a:r>
              <a:rPr lang="en-US" i="1" dirty="0"/>
              <a:t>l = </a:t>
            </a:r>
            <a:r>
              <a:rPr lang="en-US" dirty="0"/>
              <a:t>1, …, L) group that runs a heterologous data cohort study uses some subsample of these strains (</a:t>
            </a:r>
            <a:r>
              <a:rPr lang="en-US" i="1" dirty="0"/>
              <a:t>s</a:t>
            </a:r>
            <a:r>
              <a:rPr lang="en-US" dirty="0"/>
              <a:t> = 1, …, </a:t>
            </a:r>
            <a:r>
              <a:rPr lang="en-US" dirty="0" err="1"/>
              <a:t>S_l</a:t>
            </a:r>
            <a:r>
              <a:rPr lang="en-US" dirty="0"/>
              <a:t>) and measures titers for subjects </a:t>
            </a:r>
            <a:r>
              <a:rPr lang="en-US" dirty="0" err="1"/>
              <a:t>i</a:t>
            </a:r>
            <a:r>
              <a:rPr lang="en-US" dirty="0"/>
              <a:t> = 1, …, </a:t>
            </a:r>
            <a:r>
              <a:rPr lang="en-US" dirty="0" err="1"/>
              <a:t>N_l</a:t>
            </a:r>
            <a:r>
              <a:rPr lang="en-US" dirty="0"/>
              <a:t>.</a:t>
            </a:r>
          </a:p>
          <a:p>
            <a:r>
              <a:rPr lang="en-US" dirty="0"/>
              <a:t>Then, the post-vaccination titers for that lab group are </a:t>
            </a:r>
            <a:r>
              <a:rPr lang="en-US" dirty="0" err="1"/>
              <a:t>y_i,s</a:t>
            </a:r>
            <a:r>
              <a:rPr lang="en-US" dirty="0"/>
              <a:t> = f(D(s | </a:t>
            </a:r>
            <a:r>
              <a:rPr lang="en-US" dirty="0" err="1"/>
              <a:t>t,y</a:t>
            </a:r>
            <a:r>
              <a:rPr lang="en-US" dirty="0"/>
              <a:t>)) + g(covariates) + </a:t>
            </a:r>
            <a:r>
              <a:rPr lang="en-US" dirty="0" err="1"/>
              <a:t>b_i</a:t>
            </a:r>
            <a:r>
              <a:rPr lang="en-US" dirty="0"/>
              <a:t> + error.</a:t>
            </a:r>
          </a:p>
        </p:txBody>
      </p:sp>
    </p:spTree>
    <p:extLst>
      <p:ext uri="{BB962C8B-B14F-4D97-AF65-F5344CB8AC3E}">
        <p14:creationId xmlns:p14="http://schemas.microsoft.com/office/powerpoint/2010/main" val="33665136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34DE-5F4B-B593-72CF-6AC5A48B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Multilevel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EC620-E8D4-3C7D-FAAC-92BB20A6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For now, we assume the effects of covariates are negligible and we assume the effect of distance is linear. Then our model is</a:t>
            </a:r>
          </a:p>
          <a:p>
            <a:r>
              <a:rPr lang="en-US" dirty="0" err="1"/>
              <a:t>y_i,s</a:t>
            </a:r>
            <a:r>
              <a:rPr lang="en-US" dirty="0"/>
              <a:t> = b_0 + b_0,i + (b_1 + b_1,i) * D(s | </a:t>
            </a:r>
            <a:r>
              <a:rPr lang="en-US" dirty="0" err="1"/>
              <a:t>t,y</a:t>
            </a:r>
            <a:r>
              <a:rPr lang="en-US" dirty="0"/>
              <a:t>) + </a:t>
            </a:r>
            <a:r>
              <a:rPr lang="en-US" dirty="0" err="1"/>
              <a:t>error_i,s</a:t>
            </a:r>
            <a:endParaRPr lang="en-US" dirty="0"/>
          </a:p>
          <a:p>
            <a:r>
              <a:rPr lang="en-US" dirty="0"/>
              <a:t>This is a </a:t>
            </a:r>
            <a:r>
              <a:rPr lang="en-US" b="1" dirty="0"/>
              <a:t>linear mixed effects model </a:t>
            </a:r>
            <a:r>
              <a:rPr lang="en-US" dirty="0"/>
              <a:t>and is estimable whenever we have at least two measurements per subject (per subtype per year).</a:t>
            </a:r>
          </a:p>
          <a:p>
            <a:r>
              <a:rPr lang="en-US" dirty="0"/>
              <a:t>The outcome </a:t>
            </a:r>
            <a:r>
              <a:rPr lang="en-US" i="1" dirty="0"/>
              <a:t>y</a:t>
            </a:r>
            <a:r>
              <a:rPr lang="en-US" dirty="0"/>
              <a:t> has left-censored (below </a:t>
            </a:r>
            <a:r>
              <a:rPr lang="en-US" dirty="0" err="1"/>
              <a:t>LoD</a:t>
            </a:r>
            <a:r>
              <a:rPr lang="en-US" dirty="0"/>
              <a:t>) measurements and interval censored measurements, so we apply a likelihood correction to adjust for censoring.</a:t>
            </a:r>
          </a:p>
          <a:p>
            <a:r>
              <a:rPr lang="en-US" dirty="0"/>
              <a:t>The effect of pre-vaccination titer is NOT negligible but might be ignorable for our purposes.</a:t>
            </a:r>
          </a:p>
        </p:txBody>
      </p:sp>
    </p:spTree>
    <p:extLst>
      <p:ext uri="{BB962C8B-B14F-4D97-AF65-F5344CB8AC3E}">
        <p14:creationId xmlns:p14="http://schemas.microsoft.com/office/powerpoint/2010/main" val="30114787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FDBE-7674-0465-13AC-C105ECAF3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96F7-931F-E486-AE00-CF84BF2A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8C9DB-8AB0-5EE1-826B-D336A2A9F1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Looks scary!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8C9DB-8AB0-5EE1-826B-D336A2A9F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8235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97093-9968-3E68-C9C6-649DF513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9F62-45A9-3312-9D1C-19E9D0C0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56FC4A-6FBC-80E4-0BED-75A22ABE34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Looks scary!</a:t>
                </a:r>
              </a:p>
              <a:p>
                <a:r>
                  <a:rPr lang="en-US" dirty="0"/>
                  <a:t>But it’s not too bad once you get past all the b’s.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56FC4A-6FBC-80E4-0BED-75A22ABE3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70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B74E-9792-1A1A-7A1C-58463F4B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measure breadth of response?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7C31D-251E-B990-71BB-0FF71A8D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80"/>
            <a:ext cx="10515600" cy="4546283"/>
          </a:xfrm>
        </p:spPr>
        <p:txBody>
          <a:bodyPr>
            <a:normAutofit/>
          </a:bodyPr>
          <a:lstStyle/>
          <a:p>
            <a:r>
              <a:rPr lang="en-US" sz="3200" dirty="0"/>
              <a:t>We need to somehow measure individual responses to many strains.</a:t>
            </a:r>
          </a:p>
          <a:p>
            <a:r>
              <a:rPr lang="en-US" sz="3200" b="1" dirty="0"/>
              <a:t>Not possible to do traditional challenge studies.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A1A40-4A6B-0CE7-4B35-6CED5FE2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80A6-CDA6-41AB-B72C-FE95024C16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37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09372-BD0A-975F-1A51-E001C094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F751-D3D4-7CAA-5956-0B952EAB0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ED1553-F821-06B3-05BB-2162ECD6CC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Looks scary!</a:t>
                </a:r>
              </a:p>
              <a:p>
                <a:r>
                  <a:rPr lang="en-US" dirty="0"/>
                  <a:t>But it’s not too bad once you get past all the b’s.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ED1553-F821-06B3-05BB-2162ECD6CC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3A4A0A6-DA43-00AD-8C63-9E3CD6306EDC}"/>
              </a:ext>
            </a:extLst>
          </p:cNvPr>
          <p:cNvSpPr txBox="1"/>
          <p:nvPr/>
        </p:nvSpPr>
        <p:spPr>
          <a:xfrm>
            <a:off x="1423740" y="1150070"/>
            <a:ext cx="3757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Fixed effects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(regular regression part)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11D1D-9BC6-3DA8-4005-C6C6D4596C16}"/>
              </a:ext>
            </a:extLst>
          </p:cNvPr>
          <p:cNvSpPr/>
          <p:nvPr/>
        </p:nvSpPr>
        <p:spPr>
          <a:xfrm>
            <a:off x="2950590" y="1894787"/>
            <a:ext cx="537328" cy="395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893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917A-BC7D-D544-2875-791376B55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9328-44ED-8B4E-0175-ADFEB2F8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9774B2-A4EC-C0C7-9905-2F038554FB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Looks scary!</a:t>
                </a:r>
              </a:p>
              <a:p>
                <a:r>
                  <a:rPr lang="en-US" dirty="0"/>
                  <a:t>But it’s not too bad once you get past all the b’s.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9774B2-A4EC-C0C7-9905-2F038554FB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708DDA3-6E90-170A-8ACF-D5DEA0B20078}"/>
              </a:ext>
            </a:extLst>
          </p:cNvPr>
          <p:cNvSpPr/>
          <p:nvPr/>
        </p:nvSpPr>
        <p:spPr>
          <a:xfrm>
            <a:off x="3827282" y="1894787"/>
            <a:ext cx="4722829" cy="39592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8614B-DBA9-5F95-E119-C31A5D1F7A61}"/>
              </a:ext>
            </a:extLst>
          </p:cNvPr>
          <p:cNvSpPr txBox="1"/>
          <p:nvPr/>
        </p:nvSpPr>
        <p:spPr>
          <a:xfrm>
            <a:off x="4078296" y="1150070"/>
            <a:ext cx="4232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Random (intercept) effects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(cool and fun part)</a:t>
            </a:r>
          </a:p>
        </p:txBody>
      </p:sp>
    </p:spTree>
    <p:extLst>
      <p:ext uri="{BB962C8B-B14F-4D97-AF65-F5344CB8AC3E}">
        <p14:creationId xmlns:p14="http://schemas.microsoft.com/office/powerpoint/2010/main" val="42194812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9043B-EC45-0BB9-08AC-063475A49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2DCE-5F98-CD18-8E13-FB547213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3271F-23A4-A637-56D7-8F72ED610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73271F-23A4-A637-56D7-8F72ED610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C2AE754-2473-EA2D-A35C-35C9E2F4F046}"/>
              </a:ext>
            </a:extLst>
          </p:cNvPr>
          <p:cNvSpPr/>
          <p:nvPr/>
        </p:nvSpPr>
        <p:spPr>
          <a:xfrm>
            <a:off x="9549353" y="1894787"/>
            <a:ext cx="886119" cy="395925"/>
          </a:xfrm>
          <a:prstGeom prst="rect">
            <a:avLst/>
          </a:prstGeom>
          <a:noFill/>
          <a:ln w="28575">
            <a:solidFill>
              <a:srgbClr val="000C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503C7-2006-6B88-74EA-F2A71CB81072}"/>
              </a:ext>
            </a:extLst>
          </p:cNvPr>
          <p:cNvSpPr txBox="1"/>
          <p:nvPr/>
        </p:nvSpPr>
        <p:spPr>
          <a:xfrm>
            <a:off x="3127411" y="3867951"/>
            <a:ext cx="5879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CFA"/>
                </a:solidFill>
              </a:rPr>
              <a:t>Residual unexplained variance</a:t>
            </a:r>
          </a:p>
          <a:p>
            <a:pPr algn="ctr"/>
            <a:r>
              <a:rPr lang="en-US" sz="2800" b="1" dirty="0">
                <a:solidFill>
                  <a:srgbClr val="000CFA"/>
                </a:solidFill>
              </a:rPr>
              <a:t>(the part that makes it statistics)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313B6-4049-894B-AA31-5C2FF8B1BA45}"/>
              </a:ext>
            </a:extLst>
          </p:cNvPr>
          <p:cNvSpPr/>
          <p:nvPr/>
        </p:nvSpPr>
        <p:spPr>
          <a:xfrm>
            <a:off x="4177646" y="3033075"/>
            <a:ext cx="3778577" cy="699939"/>
          </a:xfrm>
          <a:prstGeom prst="rect">
            <a:avLst/>
          </a:prstGeom>
          <a:noFill/>
          <a:ln w="28575">
            <a:solidFill>
              <a:srgbClr val="000C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051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ACB64-8AF1-488F-D09E-A1832DB64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D753-7993-12A3-7BED-2D114D80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16A6F-2487-10C3-E48C-5DD1FAB9F5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16A6F-2487-10C3-E48C-5DD1FAB9F5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1EA24CE-4A7A-41A5-115B-8A8134B7EC09}"/>
              </a:ext>
            </a:extLst>
          </p:cNvPr>
          <p:cNvSpPr/>
          <p:nvPr/>
        </p:nvSpPr>
        <p:spPr>
          <a:xfrm>
            <a:off x="3487918" y="2441542"/>
            <a:ext cx="5200395" cy="631596"/>
          </a:xfrm>
          <a:prstGeom prst="rect">
            <a:avLst/>
          </a:prstGeom>
          <a:noFill/>
          <a:ln w="28575">
            <a:solidFill>
              <a:srgbClr val="FF72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1780-4C87-078A-D023-CD0C91F90992}"/>
              </a:ext>
            </a:extLst>
          </p:cNvPr>
          <p:cNvSpPr txBox="1"/>
          <p:nvPr/>
        </p:nvSpPr>
        <p:spPr>
          <a:xfrm>
            <a:off x="98334" y="3689055"/>
            <a:ext cx="119795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7209"/>
                </a:solidFill>
              </a:rPr>
              <a:t>All those (subjects/labs/</a:t>
            </a:r>
            <a:r>
              <a:rPr lang="en-US" sz="2800" b="1" dirty="0" err="1">
                <a:solidFill>
                  <a:srgbClr val="FF7209"/>
                </a:solidFill>
              </a:rPr>
              <a:t>whatevers</a:t>
            </a:r>
            <a:r>
              <a:rPr lang="en-US" sz="2800" b="1" dirty="0">
                <a:solidFill>
                  <a:srgbClr val="FF7209"/>
                </a:solidFill>
              </a:rPr>
              <a:t>) have some effect…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7209"/>
                </a:solidFill>
              </a:rPr>
              <a:t>And it changes for each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7209"/>
                </a:solidFill>
              </a:rPr>
              <a:t>And we only have a subset of the possible subjects/labs/</a:t>
            </a:r>
            <a:r>
              <a:rPr lang="en-US" sz="2800" b="1" dirty="0" err="1">
                <a:solidFill>
                  <a:srgbClr val="FF7209"/>
                </a:solidFill>
              </a:rPr>
              <a:t>whatevers</a:t>
            </a:r>
            <a:endParaRPr lang="en-US" sz="2800" b="1" dirty="0">
              <a:solidFill>
                <a:srgbClr val="FF72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53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1F91E-6DD5-968E-E212-269F51161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4522-119F-97FA-5460-4FEB80FE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CD714D-F8F6-5630-3F3E-DF6D2915D5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CD714D-F8F6-5630-3F3E-DF6D2915D5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9C85AE-A206-8F1F-31B2-43A330BBB115}"/>
              </a:ext>
            </a:extLst>
          </p:cNvPr>
          <p:cNvSpPr txBox="1"/>
          <p:nvPr/>
        </p:nvSpPr>
        <p:spPr>
          <a:xfrm>
            <a:off x="2277871" y="3678128"/>
            <a:ext cx="763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Sources of variation add together!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A950BE-001B-4522-8563-B90C5B199ABC}"/>
              </a:ext>
            </a:extLst>
          </p:cNvPr>
          <p:cNvSpPr/>
          <p:nvPr/>
        </p:nvSpPr>
        <p:spPr>
          <a:xfrm>
            <a:off x="6985262" y="2422689"/>
            <a:ext cx="1442301" cy="537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6B065-09BB-4944-E53F-174A44EA2611}"/>
              </a:ext>
            </a:extLst>
          </p:cNvPr>
          <p:cNvSpPr/>
          <p:nvPr/>
        </p:nvSpPr>
        <p:spPr>
          <a:xfrm>
            <a:off x="7222504" y="3050408"/>
            <a:ext cx="460342" cy="537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866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88B4-A5AC-9B27-BE8D-0FDFF201F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EC22-3CE7-945C-39FE-DF3A1FEA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variance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1658DD-63BE-1507-B808-D0737F4C5A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ijk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subject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lab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vaccine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whatever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Normal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1658DD-63BE-1507-B808-D0737F4C5A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F990075-2F18-4E98-C77B-BA458DC649FB}"/>
              </a:ext>
            </a:extLst>
          </p:cNvPr>
          <p:cNvSpPr txBox="1"/>
          <p:nvPr/>
        </p:nvSpPr>
        <p:spPr>
          <a:xfrm>
            <a:off x="2277871" y="3678128"/>
            <a:ext cx="763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Sources of variation add together!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89092-D0E7-1396-5D6A-E6C2FD212BCC}"/>
              </a:ext>
            </a:extLst>
          </p:cNvPr>
          <p:cNvSpPr/>
          <p:nvPr/>
        </p:nvSpPr>
        <p:spPr>
          <a:xfrm>
            <a:off x="6985262" y="2422689"/>
            <a:ext cx="1442301" cy="537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793A6-DDEB-805F-EADF-57359DD9F9AD}"/>
              </a:ext>
            </a:extLst>
          </p:cNvPr>
          <p:cNvSpPr/>
          <p:nvPr/>
        </p:nvSpPr>
        <p:spPr>
          <a:xfrm>
            <a:off x="7222504" y="3050408"/>
            <a:ext cx="460342" cy="537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05F36F-9E24-4A99-6E0E-911AB78A889C}"/>
                  </a:ext>
                </a:extLst>
              </p:cNvPr>
              <p:cNvSpPr txBox="1"/>
              <p:nvPr/>
            </p:nvSpPr>
            <p:spPr>
              <a:xfrm>
                <a:off x="388070" y="4239913"/>
                <a:ext cx="11415860" cy="14280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Total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variation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hatever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whatever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05F36F-9E24-4A99-6E0E-911AB78A8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70" y="4239913"/>
                <a:ext cx="11415860" cy="1428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80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tkinson">
      <a:majorFont>
        <a:latin typeface="Atkinson Hyperlegible"/>
        <a:ea typeface=""/>
        <a:cs typeface=""/>
      </a:majorFont>
      <a:minorFont>
        <a:latin typeface="Atkinson Hyperlegib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3853</Words>
  <Application>Microsoft Office PowerPoint</Application>
  <PresentationFormat>Widescreen</PresentationFormat>
  <Paragraphs>519</Paragraphs>
  <Slides>95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Anonymous Pro</vt:lpstr>
      <vt:lpstr>Aptos</vt:lpstr>
      <vt:lpstr>Arial</vt:lpstr>
      <vt:lpstr>Atkinson Hyperlegible</vt:lpstr>
      <vt:lpstr>Cambria Math</vt:lpstr>
      <vt:lpstr>Courier New</vt:lpstr>
      <vt:lpstr>Roboto Mono Web</vt:lpstr>
      <vt:lpstr>Office Theme</vt:lpstr>
      <vt:lpstr>Antigenic distance and breadth of vaccine response</vt:lpstr>
      <vt:lpstr>Acknowledgements</vt:lpstr>
      <vt:lpstr>Overview</vt:lpstr>
      <vt:lpstr>Overarching questions</vt:lpstr>
      <vt:lpstr>Part 1: Background</vt:lpstr>
      <vt:lpstr>PowerPoint Presentation</vt:lpstr>
      <vt:lpstr>PowerPoint Presentation</vt:lpstr>
      <vt:lpstr>How do we measure breadth of response?</vt:lpstr>
      <vt:lpstr>How do we measure breadth of response?</vt:lpstr>
      <vt:lpstr>How do we measure breadth of response?</vt:lpstr>
      <vt:lpstr>How do we measure breadth of response?</vt:lpstr>
      <vt:lpstr>How do we measure breadth of response?</vt:lpstr>
      <vt:lpstr>New future assay?</vt:lpstr>
      <vt:lpstr>OK, we ran the cohort study… What do we do with the titers we collect?</vt:lpstr>
      <vt:lpstr>PowerPoint Presentation</vt:lpstr>
      <vt:lpstr>PowerPoint Presentation</vt:lpstr>
      <vt:lpstr>PowerPoint Presentation</vt:lpstr>
      <vt:lpstr>Current methods</vt:lpstr>
      <vt:lpstr>How do we measure the response?</vt:lpstr>
      <vt:lpstr>How do we measure the response?</vt:lpstr>
      <vt:lpstr>How do we measure the response?</vt:lpstr>
      <vt:lpstr>PowerPoint Presentation</vt:lpstr>
      <vt:lpstr>PowerPoint Presentation</vt:lpstr>
      <vt:lpstr>PowerPoint Presentation</vt:lpstr>
      <vt:lpstr>Selection of panel strains can completely change results even if nothing else changes!</vt:lpstr>
      <vt:lpstr>Proposed method</vt:lpstr>
      <vt:lpstr>Antibody landscape: titer vs. antigenic distance for all participants.</vt:lpstr>
      <vt:lpstr>Antigenic distance: how different are two strains?</vt:lpstr>
      <vt:lpstr>Sidenote: we are developing a pipeline to calculate all these distances and share our results.</vt:lpstr>
      <vt:lpstr>Magnitude: regression line intercept</vt:lpstr>
      <vt:lpstr>Breadth: prop. of line above threshold</vt:lpstr>
      <vt:lpstr>Total strength: area under the curve</vt:lpstr>
      <vt:lpstr>We predict this will be robust across multiple panels!</vt:lpstr>
      <vt:lpstr>We expect our methods to be more robust across multiple labs.</vt:lpstr>
      <vt:lpstr>How do we show that AUC is more robust than GMT across strains?</vt:lpstr>
      <vt:lpstr>Part 2: Simulation Study</vt:lpstr>
      <vt:lpstr>PowerPoint Presentation</vt:lpstr>
      <vt:lpstr>Next we join the MLM downline</vt:lpstr>
      <vt:lpstr>Next we join the MLM downline</vt:lpstr>
      <vt:lpstr>Next we fit the model to the data</vt:lpstr>
      <vt:lpstr>Next we fit the model to the data</vt:lpstr>
      <vt:lpstr>Next we fit the model to the data</vt:lpstr>
      <vt:lpstr>Intraclass correlation measures between vs. within group variance</vt:lpstr>
      <vt:lpstr>Simulation study ICCs</vt:lpstr>
      <vt:lpstr>Simulation study ICCs</vt:lpstr>
      <vt:lpstr>In the simulation, AUC looks more robust to subsample than across-strain GMT!</vt:lpstr>
      <vt:lpstr>Part 3: Real Data Analysis</vt:lpstr>
      <vt:lpstr>UGAFluVac dataset</vt:lpstr>
      <vt:lpstr>PowerPoint Presentation</vt:lpstr>
      <vt:lpstr>PowerPoint Presentation</vt:lpstr>
      <vt:lpstr>Subsampling methods</vt:lpstr>
      <vt:lpstr>Real data subsampling ICCs</vt:lpstr>
      <vt:lpstr>If we account for censoring, the real data match the simulation!</vt:lpstr>
      <vt:lpstr>Example: HD vs SD</vt:lpstr>
      <vt:lpstr>Some subsamples would change conclusions, but all have high uncertainty</vt:lpstr>
      <vt:lpstr>Some subsamples would change conclusions, but all have high uncertainty</vt:lpstr>
      <vt:lpstr>Future directions with AUC</vt:lpstr>
      <vt:lpstr>PowerPoint Presentation</vt:lpstr>
      <vt:lpstr>Future directions with AUC</vt:lpstr>
      <vt:lpstr>PowerPoint Presentation</vt:lpstr>
      <vt:lpstr>Future directions with AUC</vt:lpstr>
      <vt:lpstr>Final thoughts</vt:lpstr>
      <vt:lpstr>WIP: variance partitioning (time permitting)</vt:lpstr>
      <vt:lpstr>WIP: variance partitioning</vt:lpstr>
      <vt:lpstr>WIP: variance partitioning</vt:lpstr>
      <vt:lpstr>WIP: variance partitioning</vt:lpstr>
      <vt:lpstr>WIP: variance partitioning</vt:lpstr>
      <vt:lpstr>Approach 1: variance components</vt:lpstr>
      <vt:lpstr>Approach 1: variance components</vt:lpstr>
      <vt:lpstr>Approach 1: variance components</vt:lpstr>
      <vt:lpstr>Approach 1: variance components</vt:lpstr>
      <vt:lpstr>Approach 2: Effect of individual variation</vt:lpstr>
      <vt:lpstr>Approach 2: Effect of individual variation</vt:lpstr>
      <vt:lpstr>Approach 2: Effect of individual variation</vt:lpstr>
      <vt:lpstr>Approach 2: Effect of individual variation</vt:lpstr>
      <vt:lpstr>Interindividual variance in UGAFluVac</vt:lpstr>
      <vt:lpstr>Interindividual variance in UGAFluVac</vt:lpstr>
      <vt:lpstr>Interindividual variance in UGAFluVac</vt:lpstr>
      <vt:lpstr>Interindividual variance in UGAFluVac</vt:lpstr>
      <vt:lpstr>Extra info</vt:lpstr>
      <vt:lpstr>PowerPoint Presentation</vt:lpstr>
      <vt:lpstr>Antigenic distance</vt:lpstr>
      <vt:lpstr>PowerPoint Presentation</vt:lpstr>
      <vt:lpstr>ICC Calculation</vt:lpstr>
      <vt:lpstr>HD/SD comparison ICCs</vt:lpstr>
      <vt:lpstr>Multilevel modeling</vt:lpstr>
      <vt:lpstr>Multilevel modeling</vt:lpstr>
      <vt:lpstr>Approach 1: variance components</vt:lpstr>
      <vt:lpstr>Approach 1: variance components</vt:lpstr>
      <vt:lpstr>Approach 1: variance components</vt:lpstr>
      <vt:lpstr>Approach 1: variance components</vt:lpstr>
      <vt:lpstr>Approach 1: variance components</vt:lpstr>
      <vt:lpstr>Approach 1: variance components</vt:lpstr>
      <vt:lpstr>Approach 1: variance components</vt:lpstr>
      <vt:lpstr>Approach 1: variance components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Wesley Billings</dc:creator>
  <cp:lastModifiedBy>Wesley Billings</cp:lastModifiedBy>
  <cp:revision>32</cp:revision>
  <dcterms:created xsi:type="dcterms:W3CDTF">2025-01-13T16:49:20Z</dcterms:created>
  <dcterms:modified xsi:type="dcterms:W3CDTF">2025-01-17T06:03:08Z</dcterms:modified>
</cp:coreProperties>
</file>